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72" r:id="rId2"/>
  </p:sldMasterIdLst>
  <p:notesMasterIdLst>
    <p:notesMasterId r:id="rId12"/>
  </p:notesMasterIdLst>
  <p:sldIdLst>
    <p:sldId id="256" r:id="rId3"/>
    <p:sldId id="310" r:id="rId4"/>
    <p:sldId id="258" r:id="rId5"/>
    <p:sldId id="281" r:id="rId6"/>
    <p:sldId id="311" r:id="rId7"/>
    <p:sldId id="312" r:id="rId8"/>
    <p:sldId id="313" r:id="rId9"/>
    <p:sldId id="337" r:id="rId10"/>
    <p:sldId id="262" r:id="rId11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A6946"/>
    <a:srgbClr val="009245"/>
    <a:srgbClr val="E8D9F3"/>
    <a:srgbClr val="E575B5"/>
    <a:srgbClr val="9D79DD"/>
    <a:srgbClr val="D45242"/>
    <a:srgbClr val="1EA364"/>
    <a:srgbClr val="FFC000"/>
    <a:srgbClr val="3B3838"/>
    <a:srgbClr val="FBE5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2" d="100"/>
          <a:sy n="82" d="100"/>
        </p:scale>
        <p:origin x="67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commentAuthors" Target="commentAuthor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9F3312-BA80-460F-A912-060E66657FF6}" type="datetimeFigureOut">
              <a:rPr lang="th-TH" smtClean="0"/>
              <a:t>05/09/65</a:t>
            </a:fld>
            <a:endParaRPr lang="th-T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CD02B1-E9AD-4AC4-8F52-E7C12B7AF34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8305824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pic>
        <p:nvPicPr>
          <p:cNvPr id="17" name="图片 1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4143" y="266705"/>
            <a:ext cx="11243714" cy="6324589"/>
          </a:xfrm>
          <a:prstGeom prst="rect">
            <a:avLst/>
          </a:prstGeom>
        </p:spPr>
      </p:pic>
      <p:sp>
        <p:nvSpPr>
          <p:cNvPr id="7" name="矩形 6"/>
          <p:cNvSpPr/>
          <p:nvPr userDrawn="1"/>
        </p:nvSpPr>
        <p:spPr>
          <a:xfrm>
            <a:off x="474143" y="450270"/>
            <a:ext cx="11243714" cy="308291"/>
          </a:xfrm>
          <a:prstGeom prst="rect">
            <a:avLst/>
          </a:prstGeom>
          <a:solidFill>
            <a:srgbClr val="1EA3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流程图: 接点 17"/>
          <p:cNvSpPr/>
          <p:nvPr userDrawn="1"/>
        </p:nvSpPr>
        <p:spPr>
          <a:xfrm>
            <a:off x="958298" y="457147"/>
            <a:ext cx="288000" cy="288162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19" name="空心弧 18"/>
          <p:cNvSpPr/>
          <p:nvPr userDrawn="1"/>
        </p:nvSpPr>
        <p:spPr>
          <a:xfrm rot="5400000">
            <a:off x="932740" y="187158"/>
            <a:ext cx="446614" cy="353318"/>
          </a:xfrm>
          <a:custGeom>
            <a:avLst/>
            <a:gdLst>
              <a:gd name="connsiteX0" fmla="*/ 78598 w 503582"/>
              <a:gd name="connsiteY0" fmla="*/ 331635 h 384313"/>
              <a:gd name="connsiteX1" fmla="*/ 98097 w 503582"/>
              <a:gd name="connsiteY1" fmla="*/ 39951 h 384313"/>
              <a:gd name="connsiteX2" fmla="*/ 381725 w 503582"/>
              <a:gd name="connsiteY2" fmla="*/ 27562 h 384313"/>
              <a:gd name="connsiteX3" fmla="*/ 447048 w 503582"/>
              <a:gd name="connsiteY3" fmla="*/ 313482 h 384313"/>
              <a:gd name="connsiteX4" fmla="*/ 355403 w 503582"/>
              <a:gd name="connsiteY4" fmla="*/ 256537 h 384313"/>
              <a:gd name="connsiteX5" fmla="*/ 315646 w 503582"/>
              <a:gd name="connsiteY5" fmla="*/ 111270 h 384313"/>
              <a:gd name="connsiteX6" fmla="*/ 174496 w 503582"/>
              <a:gd name="connsiteY6" fmla="*/ 115611 h 384313"/>
              <a:gd name="connsiteX7" fmla="*/ 162674 w 503582"/>
              <a:gd name="connsiteY7" fmla="*/ 263928 h 384313"/>
              <a:gd name="connsiteX8" fmla="*/ 78598 w 503582"/>
              <a:gd name="connsiteY8" fmla="*/ 331635 h 384313"/>
              <a:gd name="connsiteX0-1" fmla="*/ 78600 w 503614"/>
              <a:gd name="connsiteY0-2" fmla="*/ 331635 h 353527"/>
              <a:gd name="connsiteX1-3" fmla="*/ 98099 w 503614"/>
              <a:gd name="connsiteY1-4" fmla="*/ 39951 h 353527"/>
              <a:gd name="connsiteX2-5" fmla="*/ 381727 w 503614"/>
              <a:gd name="connsiteY2-6" fmla="*/ 27562 h 353527"/>
              <a:gd name="connsiteX3-7" fmla="*/ 447050 w 503614"/>
              <a:gd name="connsiteY3-8" fmla="*/ 313482 h 353527"/>
              <a:gd name="connsiteX4-9" fmla="*/ 355405 w 503614"/>
              <a:gd name="connsiteY4-10" fmla="*/ 256537 h 353527"/>
              <a:gd name="connsiteX5-11" fmla="*/ 315648 w 503614"/>
              <a:gd name="connsiteY5-12" fmla="*/ 111270 h 353527"/>
              <a:gd name="connsiteX6-13" fmla="*/ 174498 w 503614"/>
              <a:gd name="connsiteY6-14" fmla="*/ 115611 h 353527"/>
              <a:gd name="connsiteX7-15" fmla="*/ 162676 w 503614"/>
              <a:gd name="connsiteY7-16" fmla="*/ 263928 h 353527"/>
              <a:gd name="connsiteX8-17" fmla="*/ 156570 w 503614"/>
              <a:gd name="connsiteY8-18" fmla="*/ 351524 h 353527"/>
              <a:gd name="connsiteX9" fmla="*/ 78600 w 503614"/>
              <a:gd name="connsiteY9" fmla="*/ 331635 h 353527"/>
              <a:gd name="connsiteX0-19" fmla="*/ 78600 w 503614"/>
              <a:gd name="connsiteY0-20" fmla="*/ 331635 h 353527"/>
              <a:gd name="connsiteX1-21" fmla="*/ 98099 w 503614"/>
              <a:gd name="connsiteY1-22" fmla="*/ 39951 h 353527"/>
              <a:gd name="connsiteX2-23" fmla="*/ 381727 w 503614"/>
              <a:gd name="connsiteY2-24" fmla="*/ 27562 h 353527"/>
              <a:gd name="connsiteX3-25" fmla="*/ 447050 w 503614"/>
              <a:gd name="connsiteY3-26" fmla="*/ 313482 h 353527"/>
              <a:gd name="connsiteX4-27" fmla="*/ 355405 w 503614"/>
              <a:gd name="connsiteY4-28" fmla="*/ 256537 h 353527"/>
              <a:gd name="connsiteX5-29" fmla="*/ 315648 w 503614"/>
              <a:gd name="connsiteY5-30" fmla="*/ 111270 h 353527"/>
              <a:gd name="connsiteX6-31" fmla="*/ 174498 w 503614"/>
              <a:gd name="connsiteY6-32" fmla="*/ 115611 h 353527"/>
              <a:gd name="connsiteX7-33" fmla="*/ 162676 w 503614"/>
              <a:gd name="connsiteY7-34" fmla="*/ 263928 h 353527"/>
              <a:gd name="connsiteX8-35" fmla="*/ 156570 w 503614"/>
              <a:gd name="connsiteY8-36" fmla="*/ 351524 h 353527"/>
              <a:gd name="connsiteX9-37" fmla="*/ 78600 w 503614"/>
              <a:gd name="connsiteY9-38" fmla="*/ 331635 h 353527"/>
              <a:gd name="connsiteX0-39" fmla="*/ 78600 w 503614"/>
              <a:gd name="connsiteY0-40" fmla="*/ 331635 h 353527"/>
              <a:gd name="connsiteX1-41" fmla="*/ 98099 w 503614"/>
              <a:gd name="connsiteY1-42" fmla="*/ 39951 h 353527"/>
              <a:gd name="connsiteX2-43" fmla="*/ 381727 w 503614"/>
              <a:gd name="connsiteY2-44" fmla="*/ 27562 h 353527"/>
              <a:gd name="connsiteX3-45" fmla="*/ 447050 w 503614"/>
              <a:gd name="connsiteY3-46" fmla="*/ 313482 h 353527"/>
              <a:gd name="connsiteX4-47" fmla="*/ 372777 w 503614"/>
              <a:gd name="connsiteY4-48" fmla="*/ 321056 h 353527"/>
              <a:gd name="connsiteX5-49" fmla="*/ 355405 w 503614"/>
              <a:gd name="connsiteY5-50" fmla="*/ 256537 h 353527"/>
              <a:gd name="connsiteX6-51" fmla="*/ 315648 w 503614"/>
              <a:gd name="connsiteY6-52" fmla="*/ 111270 h 353527"/>
              <a:gd name="connsiteX7-53" fmla="*/ 174498 w 503614"/>
              <a:gd name="connsiteY7-54" fmla="*/ 115611 h 353527"/>
              <a:gd name="connsiteX8-55" fmla="*/ 162676 w 503614"/>
              <a:gd name="connsiteY8-56" fmla="*/ 263928 h 353527"/>
              <a:gd name="connsiteX9-57" fmla="*/ 156570 w 503614"/>
              <a:gd name="connsiteY9-58" fmla="*/ 351524 h 353527"/>
              <a:gd name="connsiteX10" fmla="*/ 78600 w 503614"/>
              <a:gd name="connsiteY10" fmla="*/ 331635 h 353527"/>
              <a:gd name="connsiteX0-59" fmla="*/ 78600 w 465644"/>
              <a:gd name="connsiteY0-60" fmla="*/ 335721 h 367308"/>
              <a:gd name="connsiteX1-61" fmla="*/ 98099 w 465644"/>
              <a:gd name="connsiteY1-62" fmla="*/ 44037 h 367308"/>
              <a:gd name="connsiteX2-63" fmla="*/ 381727 w 465644"/>
              <a:gd name="connsiteY2-64" fmla="*/ 31648 h 367308"/>
              <a:gd name="connsiteX3-65" fmla="*/ 420858 w 465644"/>
              <a:gd name="connsiteY3-66" fmla="*/ 348524 h 367308"/>
              <a:gd name="connsiteX4-67" fmla="*/ 372777 w 465644"/>
              <a:gd name="connsiteY4-68" fmla="*/ 325142 h 367308"/>
              <a:gd name="connsiteX5-69" fmla="*/ 355405 w 465644"/>
              <a:gd name="connsiteY5-70" fmla="*/ 260623 h 367308"/>
              <a:gd name="connsiteX6-71" fmla="*/ 315648 w 465644"/>
              <a:gd name="connsiteY6-72" fmla="*/ 115356 h 367308"/>
              <a:gd name="connsiteX7-73" fmla="*/ 174498 w 465644"/>
              <a:gd name="connsiteY7-74" fmla="*/ 119697 h 367308"/>
              <a:gd name="connsiteX8-75" fmla="*/ 162676 w 465644"/>
              <a:gd name="connsiteY8-76" fmla="*/ 268014 h 367308"/>
              <a:gd name="connsiteX9-77" fmla="*/ 156570 w 465644"/>
              <a:gd name="connsiteY9-78" fmla="*/ 355610 h 367308"/>
              <a:gd name="connsiteX10-79" fmla="*/ 78600 w 465644"/>
              <a:gd name="connsiteY10-80" fmla="*/ 335721 h 367308"/>
              <a:gd name="connsiteX0-81" fmla="*/ 78600 w 482853"/>
              <a:gd name="connsiteY0-82" fmla="*/ 326296 h 357883"/>
              <a:gd name="connsiteX1-83" fmla="*/ 98099 w 482853"/>
              <a:gd name="connsiteY1-84" fmla="*/ 34612 h 357883"/>
              <a:gd name="connsiteX2-85" fmla="*/ 381727 w 482853"/>
              <a:gd name="connsiteY2-86" fmla="*/ 22223 h 357883"/>
              <a:gd name="connsiteX3-87" fmla="*/ 482310 w 482853"/>
              <a:gd name="connsiteY3-88" fmla="*/ 199034 h 357883"/>
              <a:gd name="connsiteX4-89" fmla="*/ 420858 w 482853"/>
              <a:gd name="connsiteY4-90" fmla="*/ 339099 h 357883"/>
              <a:gd name="connsiteX5-91" fmla="*/ 372777 w 482853"/>
              <a:gd name="connsiteY5-92" fmla="*/ 315717 h 357883"/>
              <a:gd name="connsiteX6-93" fmla="*/ 355405 w 482853"/>
              <a:gd name="connsiteY6-94" fmla="*/ 251198 h 357883"/>
              <a:gd name="connsiteX7-95" fmla="*/ 315648 w 482853"/>
              <a:gd name="connsiteY7-96" fmla="*/ 105931 h 357883"/>
              <a:gd name="connsiteX8-97" fmla="*/ 174498 w 482853"/>
              <a:gd name="connsiteY8-98" fmla="*/ 110272 h 357883"/>
              <a:gd name="connsiteX9-99" fmla="*/ 162676 w 482853"/>
              <a:gd name="connsiteY9-100" fmla="*/ 258589 h 357883"/>
              <a:gd name="connsiteX10-101" fmla="*/ 156570 w 482853"/>
              <a:gd name="connsiteY10-102" fmla="*/ 346185 h 357883"/>
              <a:gd name="connsiteX11" fmla="*/ 78600 w 482853"/>
              <a:gd name="connsiteY11" fmla="*/ 326296 h 357883"/>
              <a:gd name="connsiteX0-103" fmla="*/ 78600 w 482853"/>
              <a:gd name="connsiteY0-104" fmla="*/ 326296 h 357883"/>
              <a:gd name="connsiteX1-105" fmla="*/ 98099 w 482853"/>
              <a:gd name="connsiteY1-106" fmla="*/ 34612 h 357883"/>
              <a:gd name="connsiteX2-107" fmla="*/ 381727 w 482853"/>
              <a:gd name="connsiteY2-108" fmla="*/ 22223 h 357883"/>
              <a:gd name="connsiteX3-109" fmla="*/ 482310 w 482853"/>
              <a:gd name="connsiteY3-110" fmla="*/ 199034 h 357883"/>
              <a:gd name="connsiteX4-111" fmla="*/ 420858 w 482853"/>
              <a:gd name="connsiteY4-112" fmla="*/ 339099 h 357883"/>
              <a:gd name="connsiteX5-113" fmla="*/ 372777 w 482853"/>
              <a:gd name="connsiteY5-114" fmla="*/ 315717 h 357883"/>
              <a:gd name="connsiteX6-115" fmla="*/ 355405 w 482853"/>
              <a:gd name="connsiteY6-116" fmla="*/ 251198 h 357883"/>
              <a:gd name="connsiteX7-117" fmla="*/ 315648 w 482853"/>
              <a:gd name="connsiteY7-118" fmla="*/ 105931 h 357883"/>
              <a:gd name="connsiteX8-119" fmla="*/ 174498 w 482853"/>
              <a:gd name="connsiteY8-120" fmla="*/ 110272 h 357883"/>
              <a:gd name="connsiteX9-121" fmla="*/ 162676 w 482853"/>
              <a:gd name="connsiteY9-122" fmla="*/ 258589 h 357883"/>
              <a:gd name="connsiteX10-123" fmla="*/ 156570 w 482853"/>
              <a:gd name="connsiteY10-124" fmla="*/ 346185 h 357883"/>
              <a:gd name="connsiteX11-125" fmla="*/ 78600 w 482853"/>
              <a:gd name="connsiteY11-126" fmla="*/ 326296 h 357883"/>
              <a:gd name="connsiteX0-127" fmla="*/ 78600 w 482853"/>
              <a:gd name="connsiteY0-128" fmla="*/ 326296 h 357883"/>
              <a:gd name="connsiteX1-129" fmla="*/ 98099 w 482853"/>
              <a:gd name="connsiteY1-130" fmla="*/ 34612 h 357883"/>
              <a:gd name="connsiteX2-131" fmla="*/ 381727 w 482853"/>
              <a:gd name="connsiteY2-132" fmla="*/ 22223 h 357883"/>
              <a:gd name="connsiteX3-133" fmla="*/ 482310 w 482853"/>
              <a:gd name="connsiteY3-134" fmla="*/ 199034 h 357883"/>
              <a:gd name="connsiteX4-135" fmla="*/ 420858 w 482853"/>
              <a:gd name="connsiteY4-136" fmla="*/ 339099 h 357883"/>
              <a:gd name="connsiteX5-137" fmla="*/ 372777 w 482853"/>
              <a:gd name="connsiteY5-138" fmla="*/ 315717 h 357883"/>
              <a:gd name="connsiteX6-139" fmla="*/ 350642 w 482853"/>
              <a:gd name="connsiteY6-140" fmla="*/ 253579 h 357883"/>
              <a:gd name="connsiteX7-141" fmla="*/ 315648 w 482853"/>
              <a:gd name="connsiteY7-142" fmla="*/ 105931 h 357883"/>
              <a:gd name="connsiteX8-143" fmla="*/ 174498 w 482853"/>
              <a:gd name="connsiteY8-144" fmla="*/ 110272 h 357883"/>
              <a:gd name="connsiteX9-145" fmla="*/ 162676 w 482853"/>
              <a:gd name="connsiteY9-146" fmla="*/ 258589 h 357883"/>
              <a:gd name="connsiteX10-147" fmla="*/ 156570 w 482853"/>
              <a:gd name="connsiteY10-148" fmla="*/ 346185 h 357883"/>
              <a:gd name="connsiteX11-149" fmla="*/ 78600 w 482853"/>
              <a:gd name="connsiteY11-150" fmla="*/ 326296 h 357883"/>
              <a:gd name="connsiteX0-151" fmla="*/ 78600 w 482853"/>
              <a:gd name="connsiteY0-152" fmla="*/ 326296 h 357883"/>
              <a:gd name="connsiteX1-153" fmla="*/ 98099 w 482853"/>
              <a:gd name="connsiteY1-154" fmla="*/ 34612 h 357883"/>
              <a:gd name="connsiteX2-155" fmla="*/ 381727 w 482853"/>
              <a:gd name="connsiteY2-156" fmla="*/ 22223 h 357883"/>
              <a:gd name="connsiteX3-157" fmla="*/ 482310 w 482853"/>
              <a:gd name="connsiteY3-158" fmla="*/ 199034 h 357883"/>
              <a:gd name="connsiteX4-159" fmla="*/ 420858 w 482853"/>
              <a:gd name="connsiteY4-160" fmla="*/ 339099 h 357883"/>
              <a:gd name="connsiteX5-161" fmla="*/ 372777 w 482853"/>
              <a:gd name="connsiteY5-162" fmla="*/ 315717 h 357883"/>
              <a:gd name="connsiteX6-163" fmla="*/ 350642 w 482853"/>
              <a:gd name="connsiteY6-164" fmla="*/ 253579 h 357883"/>
              <a:gd name="connsiteX7-165" fmla="*/ 315648 w 482853"/>
              <a:gd name="connsiteY7-166" fmla="*/ 105931 h 357883"/>
              <a:gd name="connsiteX8-167" fmla="*/ 174498 w 482853"/>
              <a:gd name="connsiteY8-168" fmla="*/ 110272 h 357883"/>
              <a:gd name="connsiteX9-169" fmla="*/ 172201 w 482853"/>
              <a:gd name="connsiteY9-170" fmla="*/ 260971 h 357883"/>
              <a:gd name="connsiteX10-171" fmla="*/ 156570 w 482853"/>
              <a:gd name="connsiteY10-172" fmla="*/ 346185 h 357883"/>
              <a:gd name="connsiteX11-173" fmla="*/ 78600 w 482853"/>
              <a:gd name="connsiteY11-174" fmla="*/ 326296 h 357883"/>
              <a:gd name="connsiteX0-175" fmla="*/ 86886 w 412558"/>
              <a:gd name="connsiteY0-176" fmla="*/ 360065 h 360696"/>
              <a:gd name="connsiteX1-177" fmla="*/ 27804 w 412558"/>
              <a:gd name="connsiteY1-178" fmla="*/ 37425 h 360696"/>
              <a:gd name="connsiteX2-179" fmla="*/ 311432 w 412558"/>
              <a:gd name="connsiteY2-180" fmla="*/ 25036 h 360696"/>
              <a:gd name="connsiteX3-181" fmla="*/ 412015 w 412558"/>
              <a:gd name="connsiteY3-182" fmla="*/ 201847 h 360696"/>
              <a:gd name="connsiteX4-183" fmla="*/ 350563 w 412558"/>
              <a:gd name="connsiteY4-184" fmla="*/ 341912 h 360696"/>
              <a:gd name="connsiteX5-185" fmla="*/ 302482 w 412558"/>
              <a:gd name="connsiteY5-186" fmla="*/ 318530 h 360696"/>
              <a:gd name="connsiteX6-187" fmla="*/ 280347 w 412558"/>
              <a:gd name="connsiteY6-188" fmla="*/ 256392 h 360696"/>
              <a:gd name="connsiteX7-189" fmla="*/ 245353 w 412558"/>
              <a:gd name="connsiteY7-190" fmla="*/ 108744 h 360696"/>
              <a:gd name="connsiteX8-191" fmla="*/ 104203 w 412558"/>
              <a:gd name="connsiteY8-192" fmla="*/ 113085 h 360696"/>
              <a:gd name="connsiteX9-193" fmla="*/ 101906 w 412558"/>
              <a:gd name="connsiteY9-194" fmla="*/ 263784 h 360696"/>
              <a:gd name="connsiteX10-195" fmla="*/ 86275 w 412558"/>
              <a:gd name="connsiteY10-196" fmla="*/ 348998 h 360696"/>
              <a:gd name="connsiteX11-197" fmla="*/ 86886 w 412558"/>
              <a:gd name="connsiteY11-198" fmla="*/ 360065 h 360696"/>
              <a:gd name="connsiteX0-199" fmla="*/ 125305 w 450977"/>
              <a:gd name="connsiteY0-200" fmla="*/ 353326 h 353957"/>
              <a:gd name="connsiteX1-201" fmla="*/ 2758 w 450977"/>
              <a:gd name="connsiteY1-202" fmla="*/ 240352 h 353957"/>
              <a:gd name="connsiteX2-203" fmla="*/ 66223 w 450977"/>
              <a:gd name="connsiteY2-204" fmla="*/ 30686 h 353957"/>
              <a:gd name="connsiteX3-205" fmla="*/ 349851 w 450977"/>
              <a:gd name="connsiteY3-206" fmla="*/ 18297 h 353957"/>
              <a:gd name="connsiteX4-207" fmla="*/ 450434 w 450977"/>
              <a:gd name="connsiteY4-208" fmla="*/ 195108 h 353957"/>
              <a:gd name="connsiteX5-209" fmla="*/ 388982 w 450977"/>
              <a:gd name="connsiteY5-210" fmla="*/ 335173 h 353957"/>
              <a:gd name="connsiteX6-211" fmla="*/ 340901 w 450977"/>
              <a:gd name="connsiteY6-212" fmla="*/ 311791 h 353957"/>
              <a:gd name="connsiteX7-213" fmla="*/ 318766 w 450977"/>
              <a:gd name="connsiteY7-214" fmla="*/ 249653 h 353957"/>
              <a:gd name="connsiteX8-215" fmla="*/ 283772 w 450977"/>
              <a:gd name="connsiteY8-216" fmla="*/ 102005 h 353957"/>
              <a:gd name="connsiteX9-217" fmla="*/ 142622 w 450977"/>
              <a:gd name="connsiteY9-218" fmla="*/ 106346 h 353957"/>
              <a:gd name="connsiteX10-219" fmla="*/ 140325 w 450977"/>
              <a:gd name="connsiteY10-220" fmla="*/ 257045 h 353957"/>
              <a:gd name="connsiteX11-221" fmla="*/ 124694 w 450977"/>
              <a:gd name="connsiteY11-222" fmla="*/ 342259 h 353957"/>
              <a:gd name="connsiteX12" fmla="*/ 125305 w 450977"/>
              <a:gd name="connsiteY12" fmla="*/ 353326 h 353957"/>
              <a:gd name="connsiteX0-223" fmla="*/ 120942 w 446614"/>
              <a:gd name="connsiteY0-224" fmla="*/ 352687 h 353318"/>
              <a:gd name="connsiteX1-225" fmla="*/ 3157 w 446614"/>
              <a:gd name="connsiteY1-226" fmla="*/ 227807 h 353318"/>
              <a:gd name="connsiteX2-227" fmla="*/ 61860 w 446614"/>
              <a:gd name="connsiteY2-228" fmla="*/ 30047 h 353318"/>
              <a:gd name="connsiteX3-229" fmla="*/ 345488 w 446614"/>
              <a:gd name="connsiteY3-230" fmla="*/ 17658 h 353318"/>
              <a:gd name="connsiteX4-231" fmla="*/ 446071 w 446614"/>
              <a:gd name="connsiteY4-232" fmla="*/ 194469 h 353318"/>
              <a:gd name="connsiteX5-233" fmla="*/ 384619 w 446614"/>
              <a:gd name="connsiteY5-234" fmla="*/ 334534 h 353318"/>
              <a:gd name="connsiteX6-235" fmla="*/ 336538 w 446614"/>
              <a:gd name="connsiteY6-236" fmla="*/ 311152 h 353318"/>
              <a:gd name="connsiteX7-237" fmla="*/ 314403 w 446614"/>
              <a:gd name="connsiteY7-238" fmla="*/ 249014 h 353318"/>
              <a:gd name="connsiteX8-239" fmla="*/ 279409 w 446614"/>
              <a:gd name="connsiteY8-240" fmla="*/ 101366 h 353318"/>
              <a:gd name="connsiteX9-241" fmla="*/ 138259 w 446614"/>
              <a:gd name="connsiteY9-242" fmla="*/ 105707 h 353318"/>
              <a:gd name="connsiteX10-243" fmla="*/ 135962 w 446614"/>
              <a:gd name="connsiteY10-244" fmla="*/ 256406 h 353318"/>
              <a:gd name="connsiteX11-245" fmla="*/ 120331 w 446614"/>
              <a:gd name="connsiteY11-246" fmla="*/ 341620 h 353318"/>
              <a:gd name="connsiteX12-247" fmla="*/ 120942 w 446614"/>
              <a:gd name="connsiteY12-248" fmla="*/ 352687 h 353318"/>
              <a:gd name="connsiteX0-249" fmla="*/ 120942 w 446614"/>
              <a:gd name="connsiteY0-250" fmla="*/ 352687 h 353318"/>
              <a:gd name="connsiteX1-251" fmla="*/ 3157 w 446614"/>
              <a:gd name="connsiteY1-252" fmla="*/ 227807 h 353318"/>
              <a:gd name="connsiteX2-253" fmla="*/ 61860 w 446614"/>
              <a:gd name="connsiteY2-254" fmla="*/ 30047 h 353318"/>
              <a:gd name="connsiteX3-255" fmla="*/ 345488 w 446614"/>
              <a:gd name="connsiteY3-256" fmla="*/ 17658 h 353318"/>
              <a:gd name="connsiteX4-257" fmla="*/ 446071 w 446614"/>
              <a:gd name="connsiteY4-258" fmla="*/ 194469 h 353318"/>
              <a:gd name="connsiteX5-259" fmla="*/ 384619 w 446614"/>
              <a:gd name="connsiteY5-260" fmla="*/ 334534 h 353318"/>
              <a:gd name="connsiteX6-261" fmla="*/ 336538 w 446614"/>
              <a:gd name="connsiteY6-262" fmla="*/ 311152 h 353318"/>
              <a:gd name="connsiteX7-263" fmla="*/ 314403 w 446614"/>
              <a:gd name="connsiteY7-264" fmla="*/ 249014 h 353318"/>
              <a:gd name="connsiteX8-265" fmla="*/ 279409 w 446614"/>
              <a:gd name="connsiteY8-266" fmla="*/ 101366 h 353318"/>
              <a:gd name="connsiteX9-267" fmla="*/ 138259 w 446614"/>
              <a:gd name="connsiteY9-268" fmla="*/ 105707 h 353318"/>
              <a:gd name="connsiteX10-269" fmla="*/ 135962 w 446614"/>
              <a:gd name="connsiteY10-270" fmla="*/ 256406 h 353318"/>
              <a:gd name="connsiteX11-271" fmla="*/ 120331 w 446614"/>
              <a:gd name="connsiteY11-272" fmla="*/ 341620 h 353318"/>
              <a:gd name="connsiteX12-273" fmla="*/ 120942 w 446614"/>
              <a:gd name="connsiteY12-274" fmla="*/ 352687 h 35331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37" y="connsiteY9-38"/>
              </a:cxn>
              <a:cxn ang="0">
                <a:pos x="connsiteX10-79" y="connsiteY10-80"/>
              </a:cxn>
              <a:cxn ang="0">
                <a:pos x="connsiteX11-125" y="connsiteY11-126"/>
              </a:cxn>
              <a:cxn ang="0">
                <a:pos x="connsiteX12-247" y="connsiteY12-248"/>
              </a:cxn>
            </a:cxnLst>
            <a:rect l="l" t="t" r="r" b="b"/>
            <a:pathLst>
              <a:path w="446614" h="353318">
                <a:moveTo>
                  <a:pt x="120942" y="352687"/>
                </a:moveTo>
                <a:cubicBezTo>
                  <a:pt x="107366" y="330543"/>
                  <a:pt x="17766" y="269674"/>
                  <a:pt x="3157" y="227807"/>
                </a:cubicBezTo>
                <a:cubicBezTo>
                  <a:pt x="-6690" y="174034"/>
                  <a:pt x="4805" y="65072"/>
                  <a:pt x="61860" y="30047"/>
                </a:cubicBezTo>
                <a:cubicBezTo>
                  <a:pt x="118915" y="-4978"/>
                  <a:pt x="281453" y="-9746"/>
                  <a:pt x="345488" y="17658"/>
                </a:cubicBezTo>
                <a:cubicBezTo>
                  <a:pt x="409523" y="45062"/>
                  <a:pt x="449074" y="144037"/>
                  <a:pt x="446071" y="194469"/>
                </a:cubicBezTo>
                <a:cubicBezTo>
                  <a:pt x="452593" y="247282"/>
                  <a:pt x="398509" y="310324"/>
                  <a:pt x="384619" y="334534"/>
                </a:cubicBezTo>
                <a:cubicBezTo>
                  <a:pt x="390270" y="384243"/>
                  <a:pt x="351812" y="320643"/>
                  <a:pt x="336538" y="311152"/>
                </a:cubicBezTo>
                <a:cubicBezTo>
                  <a:pt x="321264" y="301661"/>
                  <a:pt x="331068" y="284772"/>
                  <a:pt x="314403" y="249014"/>
                </a:cubicBezTo>
                <a:cubicBezTo>
                  <a:pt x="389373" y="205557"/>
                  <a:pt x="308766" y="125251"/>
                  <a:pt x="279409" y="101366"/>
                </a:cubicBezTo>
                <a:cubicBezTo>
                  <a:pt x="250052" y="77481"/>
                  <a:pt x="181108" y="90123"/>
                  <a:pt x="138259" y="105707"/>
                </a:cubicBezTo>
                <a:cubicBezTo>
                  <a:pt x="47749" y="138625"/>
                  <a:pt x="51101" y="218453"/>
                  <a:pt x="135962" y="256406"/>
                </a:cubicBezTo>
                <a:cubicBezTo>
                  <a:pt x="120900" y="267369"/>
                  <a:pt x="135393" y="330657"/>
                  <a:pt x="120331" y="341620"/>
                </a:cubicBezTo>
                <a:cubicBezTo>
                  <a:pt x="107367" y="353226"/>
                  <a:pt x="133906" y="341081"/>
                  <a:pt x="120942" y="35268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20" name="流程图: 接点 19"/>
          <p:cNvSpPr/>
          <p:nvPr userDrawn="1"/>
        </p:nvSpPr>
        <p:spPr>
          <a:xfrm>
            <a:off x="2145020" y="457147"/>
            <a:ext cx="288000" cy="288162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21" name="空心弧 18"/>
          <p:cNvSpPr/>
          <p:nvPr userDrawn="1"/>
        </p:nvSpPr>
        <p:spPr>
          <a:xfrm rot="5400000">
            <a:off x="2119462" y="187158"/>
            <a:ext cx="446614" cy="353318"/>
          </a:xfrm>
          <a:custGeom>
            <a:avLst/>
            <a:gdLst>
              <a:gd name="connsiteX0" fmla="*/ 78598 w 503582"/>
              <a:gd name="connsiteY0" fmla="*/ 331635 h 384313"/>
              <a:gd name="connsiteX1" fmla="*/ 98097 w 503582"/>
              <a:gd name="connsiteY1" fmla="*/ 39951 h 384313"/>
              <a:gd name="connsiteX2" fmla="*/ 381725 w 503582"/>
              <a:gd name="connsiteY2" fmla="*/ 27562 h 384313"/>
              <a:gd name="connsiteX3" fmla="*/ 447048 w 503582"/>
              <a:gd name="connsiteY3" fmla="*/ 313482 h 384313"/>
              <a:gd name="connsiteX4" fmla="*/ 355403 w 503582"/>
              <a:gd name="connsiteY4" fmla="*/ 256537 h 384313"/>
              <a:gd name="connsiteX5" fmla="*/ 315646 w 503582"/>
              <a:gd name="connsiteY5" fmla="*/ 111270 h 384313"/>
              <a:gd name="connsiteX6" fmla="*/ 174496 w 503582"/>
              <a:gd name="connsiteY6" fmla="*/ 115611 h 384313"/>
              <a:gd name="connsiteX7" fmla="*/ 162674 w 503582"/>
              <a:gd name="connsiteY7" fmla="*/ 263928 h 384313"/>
              <a:gd name="connsiteX8" fmla="*/ 78598 w 503582"/>
              <a:gd name="connsiteY8" fmla="*/ 331635 h 384313"/>
              <a:gd name="connsiteX0-1" fmla="*/ 78600 w 503614"/>
              <a:gd name="connsiteY0-2" fmla="*/ 331635 h 353527"/>
              <a:gd name="connsiteX1-3" fmla="*/ 98099 w 503614"/>
              <a:gd name="connsiteY1-4" fmla="*/ 39951 h 353527"/>
              <a:gd name="connsiteX2-5" fmla="*/ 381727 w 503614"/>
              <a:gd name="connsiteY2-6" fmla="*/ 27562 h 353527"/>
              <a:gd name="connsiteX3-7" fmla="*/ 447050 w 503614"/>
              <a:gd name="connsiteY3-8" fmla="*/ 313482 h 353527"/>
              <a:gd name="connsiteX4-9" fmla="*/ 355405 w 503614"/>
              <a:gd name="connsiteY4-10" fmla="*/ 256537 h 353527"/>
              <a:gd name="connsiteX5-11" fmla="*/ 315648 w 503614"/>
              <a:gd name="connsiteY5-12" fmla="*/ 111270 h 353527"/>
              <a:gd name="connsiteX6-13" fmla="*/ 174498 w 503614"/>
              <a:gd name="connsiteY6-14" fmla="*/ 115611 h 353527"/>
              <a:gd name="connsiteX7-15" fmla="*/ 162676 w 503614"/>
              <a:gd name="connsiteY7-16" fmla="*/ 263928 h 353527"/>
              <a:gd name="connsiteX8-17" fmla="*/ 156570 w 503614"/>
              <a:gd name="connsiteY8-18" fmla="*/ 351524 h 353527"/>
              <a:gd name="connsiteX9" fmla="*/ 78600 w 503614"/>
              <a:gd name="connsiteY9" fmla="*/ 331635 h 353527"/>
              <a:gd name="connsiteX0-19" fmla="*/ 78600 w 503614"/>
              <a:gd name="connsiteY0-20" fmla="*/ 331635 h 353527"/>
              <a:gd name="connsiteX1-21" fmla="*/ 98099 w 503614"/>
              <a:gd name="connsiteY1-22" fmla="*/ 39951 h 353527"/>
              <a:gd name="connsiteX2-23" fmla="*/ 381727 w 503614"/>
              <a:gd name="connsiteY2-24" fmla="*/ 27562 h 353527"/>
              <a:gd name="connsiteX3-25" fmla="*/ 447050 w 503614"/>
              <a:gd name="connsiteY3-26" fmla="*/ 313482 h 353527"/>
              <a:gd name="connsiteX4-27" fmla="*/ 355405 w 503614"/>
              <a:gd name="connsiteY4-28" fmla="*/ 256537 h 353527"/>
              <a:gd name="connsiteX5-29" fmla="*/ 315648 w 503614"/>
              <a:gd name="connsiteY5-30" fmla="*/ 111270 h 353527"/>
              <a:gd name="connsiteX6-31" fmla="*/ 174498 w 503614"/>
              <a:gd name="connsiteY6-32" fmla="*/ 115611 h 353527"/>
              <a:gd name="connsiteX7-33" fmla="*/ 162676 w 503614"/>
              <a:gd name="connsiteY7-34" fmla="*/ 263928 h 353527"/>
              <a:gd name="connsiteX8-35" fmla="*/ 156570 w 503614"/>
              <a:gd name="connsiteY8-36" fmla="*/ 351524 h 353527"/>
              <a:gd name="connsiteX9-37" fmla="*/ 78600 w 503614"/>
              <a:gd name="connsiteY9-38" fmla="*/ 331635 h 353527"/>
              <a:gd name="connsiteX0-39" fmla="*/ 78600 w 503614"/>
              <a:gd name="connsiteY0-40" fmla="*/ 331635 h 353527"/>
              <a:gd name="connsiteX1-41" fmla="*/ 98099 w 503614"/>
              <a:gd name="connsiteY1-42" fmla="*/ 39951 h 353527"/>
              <a:gd name="connsiteX2-43" fmla="*/ 381727 w 503614"/>
              <a:gd name="connsiteY2-44" fmla="*/ 27562 h 353527"/>
              <a:gd name="connsiteX3-45" fmla="*/ 447050 w 503614"/>
              <a:gd name="connsiteY3-46" fmla="*/ 313482 h 353527"/>
              <a:gd name="connsiteX4-47" fmla="*/ 372777 w 503614"/>
              <a:gd name="connsiteY4-48" fmla="*/ 321056 h 353527"/>
              <a:gd name="connsiteX5-49" fmla="*/ 355405 w 503614"/>
              <a:gd name="connsiteY5-50" fmla="*/ 256537 h 353527"/>
              <a:gd name="connsiteX6-51" fmla="*/ 315648 w 503614"/>
              <a:gd name="connsiteY6-52" fmla="*/ 111270 h 353527"/>
              <a:gd name="connsiteX7-53" fmla="*/ 174498 w 503614"/>
              <a:gd name="connsiteY7-54" fmla="*/ 115611 h 353527"/>
              <a:gd name="connsiteX8-55" fmla="*/ 162676 w 503614"/>
              <a:gd name="connsiteY8-56" fmla="*/ 263928 h 353527"/>
              <a:gd name="connsiteX9-57" fmla="*/ 156570 w 503614"/>
              <a:gd name="connsiteY9-58" fmla="*/ 351524 h 353527"/>
              <a:gd name="connsiteX10" fmla="*/ 78600 w 503614"/>
              <a:gd name="connsiteY10" fmla="*/ 331635 h 353527"/>
              <a:gd name="connsiteX0-59" fmla="*/ 78600 w 465644"/>
              <a:gd name="connsiteY0-60" fmla="*/ 335721 h 367308"/>
              <a:gd name="connsiteX1-61" fmla="*/ 98099 w 465644"/>
              <a:gd name="connsiteY1-62" fmla="*/ 44037 h 367308"/>
              <a:gd name="connsiteX2-63" fmla="*/ 381727 w 465644"/>
              <a:gd name="connsiteY2-64" fmla="*/ 31648 h 367308"/>
              <a:gd name="connsiteX3-65" fmla="*/ 420858 w 465644"/>
              <a:gd name="connsiteY3-66" fmla="*/ 348524 h 367308"/>
              <a:gd name="connsiteX4-67" fmla="*/ 372777 w 465644"/>
              <a:gd name="connsiteY4-68" fmla="*/ 325142 h 367308"/>
              <a:gd name="connsiteX5-69" fmla="*/ 355405 w 465644"/>
              <a:gd name="connsiteY5-70" fmla="*/ 260623 h 367308"/>
              <a:gd name="connsiteX6-71" fmla="*/ 315648 w 465644"/>
              <a:gd name="connsiteY6-72" fmla="*/ 115356 h 367308"/>
              <a:gd name="connsiteX7-73" fmla="*/ 174498 w 465644"/>
              <a:gd name="connsiteY7-74" fmla="*/ 119697 h 367308"/>
              <a:gd name="connsiteX8-75" fmla="*/ 162676 w 465644"/>
              <a:gd name="connsiteY8-76" fmla="*/ 268014 h 367308"/>
              <a:gd name="connsiteX9-77" fmla="*/ 156570 w 465644"/>
              <a:gd name="connsiteY9-78" fmla="*/ 355610 h 367308"/>
              <a:gd name="connsiteX10-79" fmla="*/ 78600 w 465644"/>
              <a:gd name="connsiteY10-80" fmla="*/ 335721 h 367308"/>
              <a:gd name="connsiteX0-81" fmla="*/ 78600 w 482853"/>
              <a:gd name="connsiteY0-82" fmla="*/ 326296 h 357883"/>
              <a:gd name="connsiteX1-83" fmla="*/ 98099 w 482853"/>
              <a:gd name="connsiteY1-84" fmla="*/ 34612 h 357883"/>
              <a:gd name="connsiteX2-85" fmla="*/ 381727 w 482853"/>
              <a:gd name="connsiteY2-86" fmla="*/ 22223 h 357883"/>
              <a:gd name="connsiteX3-87" fmla="*/ 482310 w 482853"/>
              <a:gd name="connsiteY3-88" fmla="*/ 199034 h 357883"/>
              <a:gd name="connsiteX4-89" fmla="*/ 420858 w 482853"/>
              <a:gd name="connsiteY4-90" fmla="*/ 339099 h 357883"/>
              <a:gd name="connsiteX5-91" fmla="*/ 372777 w 482853"/>
              <a:gd name="connsiteY5-92" fmla="*/ 315717 h 357883"/>
              <a:gd name="connsiteX6-93" fmla="*/ 355405 w 482853"/>
              <a:gd name="connsiteY6-94" fmla="*/ 251198 h 357883"/>
              <a:gd name="connsiteX7-95" fmla="*/ 315648 w 482853"/>
              <a:gd name="connsiteY7-96" fmla="*/ 105931 h 357883"/>
              <a:gd name="connsiteX8-97" fmla="*/ 174498 w 482853"/>
              <a:gd name="connsiteY8-98" fmla="*/ 110272 h 357883"/>
              <a:gd name="connsiteX9-99" fmla="*/ 162676 w 482853"/>
              <a:gd name="connsiteY9-100" fmla="*/ 258589 h 357883"/>
              <a:gd name="connsiteX10-101" fmla="*/ 156570 w 482853"/>
              <a:gd name="connsiteY10-102" fmla="*/ 346185 h 357883"/>
              <a:gd name="connsiteX11" fmla="*/ 78600 w 482853"/>
              <a:gd name="connsiteY11" fmla="*/ 326296 h 357883"/>
              <a:gd name="connsiteX0-103" fmla="*/ 78600 w 482853"/>
              <a:gd name="connsiteY0-104" fmla="*/ 326296 h 357883"/>
              <a:gd name="connsiteX1-105" fmla="*/ 98099 w 482853"/>
              <a:gd name="connsiteY1-106" fmla="*/ 34612 h 357883"/>
              <a:gd name="connsiteX2-107" fmla="*/ 381727 w 482853"/>
              <a:gd name="connsiteY2-108" fmla="*/ 22223 h 357883"/>
              <a:gd name="connsiteX3-109" fmla="*/ 482310 w 482853"/>
              <a:gd name="connsiteY3-110" fmla="*/ 199034 h 357883"/>
              <a:gd name="connsiteX4-111" fmla="*/ 420858 w 482853"/>
              <a:gd name="connsiteY4-112" fmla="*/ 339099 h 357883"/>
              <a:gd name="connsiteX5-113" fmla="*/ 372777 w 482853"/>
              <a:gd name="connsiteY5-114" fmla="*/ 315717 h 357883"/>
              <a:gd name="connsiteX6-115" fmla="*/ 355405 w 482853"/>
              <a:gd name="connsiteY6-116" fmla="*/ 251198 h 357883"/>
              <a:gd name="connsiteX7-117" fmla="*/ 315648 w 482853"/>
              <a:gd name="connsiteY7-118" fmla="*/ 105931 h 357883"/>
              <a:gd name="connsiteX8-119" fmla="*/ 174498 w 482853"/>
              <a:gd name="connsiteY8-120" fmla="*/ 110272 h 357883"/>
              <a:gd name="connsiteX9-121" fmla="*/ 162676 w 482853"/>
              <a:gd name="connsiteY9-122" fmla="*/ 258589 h 357883"/>
              <a:gd name="connsiteX10-123" fmla="*/ 156570 w 482853"/>
              <a:gd name="connsiteY10-124" fmla="*/ 346185 h 357883"/>
              <a:gd name="connsiteX11-125" fmla="*/ 78600 w 482853"/>
              <a:gd name="connsiteY11-126" fmla="*/ 326296 h 357883"/>
              <a:gd name="connsiteX0-127" fmla="*/ 78600 w 482853"/>
              <a:gd name="connsiteY0-128" fmla="*/ 326296 h 357883"/>
              <a:gd name="connsiteX1-129" fmla="*/ 98099 w 482853"/>
              <a:gd name="connsiteY1-130" fmla="*/ 34612 h 357883"/>
              <a:gd name="connsiteX2-131" fmla="*/ 381727 w 482853"/>
              <a:gd name="connsiteY2-132" fmla="*/ 22223 h 357883"/>
              <a:gd name="connsiteX3-133" fmla="*/ 482310 w 482853"/>
              <a:gd name="connsiteY3-134" fmla="*/ 199034 h 357883"/>
              <a:gd name="connsiteX4-135" fmla="*/ 420858 w 482853"/>
              <a:gd name="connsiteY4-136" fmla="*/ 339099 h 357883"/>
              <a:gd name="connsiteX5-137" fmla="*/ 372777 w 482853"/>
              <a:gd name="connsiteY5-138" fmla="*/ 315717 h 357883"/>
              <a:gd name="connsiteX6-139" fmla="*/ 350642 w 482853"/>
              <a:gd name="connsiteY6-140" fmla="*/ 253579 h 357883"/>
              <a:gd name="connsiteX7-141" fmla="*/ 315648 w 482853"/>
              <a:gd name="connsiteY7-142" fmla="*/ 105931 h 357883"/>
              <a:gd name="connsiteX8-143" fmla="*/ 174498 w 482853"/>
              <a:gd name="connsiteY8-144" fmla="*/ 110272 h 357883"/>
              <a:gd name="connsiteX9-145" fmla="*/ 162676 w 482853"/>
              <a:gd name="connsiteY9-146" fmla="*/ 258589 h 357883"/>
              <a:gd name="connsiteX10-147" fmla="*/ 156570 w 482853"/>
              <a:gd name="connsiteY10-148" fmla="*/ 346185 h 357883"/>
              <a:gd name="connsiteX11-149" fmla="*/ 78600 w 482853"/>
              <a:gd name="connsiteY11-150" fmla="*/ 326296 h 357883"/>
              <a:gd name="connsiteX0-151" fmla="*/ 78600 w 482853"/>
              <a:gd name="connsiteY0-152" fmla="*/ 326296 h 357883"/>
              <a:gd name="connsiteX1-153" fmla="*/ 98099 w 482853"/>
              <a:gd name="connsiteY1-154" fmla="*/ 34612 h 357883"/>
              <a:gd name="connsiteX2-155" fmla="*/ 381727 w 482853"/>
              <a:gd name="connsiteY2-156" fmla="*/ 22223 h 357883"/>
              <a:gd name="connsiteX3-157" fmla="*/ 482310 w 482853"/>
              <a:gd name="connsiteY3-158" fmla="*/ 199034 h 357883"/>
              <a:gd name="connsiteX4-159" fmla="*/ 420858 w 482853"/>
              <a:gd name="connsiteY4-160" fmla="*/ 339099 h 357883"/>
              <a:gd name="connsiteX5-161" fmla="*/ 372777 w 482853"/>
              <a:gd name="connsiteY5-162" fmla="*/ 315717 h 357883"/>
              <a:gd name="connsiteX6-163" fmla="*/ 350642 w 482853"/>
              <a:gd name="connsiteY6-164" fmla="*/ 253579 h 357883"/>
              <a:gd name="connsiteX7-165" fmla="*/ 315648 w 482853"/>
              <a:gd name="connsiteY7-166" fmla="*/ 105931 h 357883"/>
              <a:gd name="connsiteX8-167" fmla="*/ 174498 w 482853"/>
              <a:gd name="connsiteY8-168" fmla="*/ 110272 h 357883"/>
              <a:gd name="connsiteX9-169" fmla="*/ 172201 w 482853"/>
              <a:gd name="connsiteY9-170" fmla="*/ 260971 h 357883"/>
              <a:gd name="connsiteX10-171" fmla="*/ 156570 w 482853"/>
              <a:gd name="connsiteY10-172" fmla="*/ 346185 h 357883"/>
              <a:gd name="connsiteX11-173" fmla="*/ 78600 w 482853"/>
              <a:gd name="connsiteY11-174" fmla="*/ 326296 h 357883"/>
              <a:gd name="connsiteX0-175" fmla="*/ 86886 w 412558"/>
              <a:gd name="connsiteY0-176" fmla="*/ 360065 h 360696"/>
              <a:gd name="connsiteX1-177" fmla="*/ 27804 w 412558"/>
              <a:gd name="connsiteY1-178" fmla="*/ 37425 h 360696"/>
              <a:gd name="connsiteX2-179" fmla="*/ 311432 w 412558"/>
              <a:gd name="connsiteY2-180" fmla="*/ 25036 h 360696"/>
              <a:gd name="connsiteX3-181" fmla="*/ 412015 w 412558"/>
              <a:gd name="connsiteY3-182" fmla="*/ 201847 h 360696"/>
              <a:gd name="connsiteX4-183" fmla="*/ 350563 w 412558"/>
              <a:gd name="connsiteY4-184" fmla="*/ 341912 h 360696"/>
              <a:gd name="connsiteX5-185" fmla="*/ 302482 w 412558"/>
              <a:gd name="connsiteY5-186" fmla="*/ 318530 h 360696"/>
              <a:gd name="connsiteX6-187" fmla="*/ 280347 w 412558"/>
              <a:gd name="connsiteY6-188" fmla="*/ 256392 h 360696"/>
              <a:gd name="connsiteX7-189" fmla="*/ 245353 w 412558"/>
              <a:gd name="connsiteY7-190" fmla="*/ 108744 h 360696"/>
              <a:gd name="connsiteX8-191" fmla="*/ 104203 w 412558"/>
              <a:gd name="connsiteY8-192" fmla="*/ 113085 h 360696"/>
              <a:gd name="connsiteX9-193" fmla="*/ 101906 w 412558"/>
              <a:gd name="connsiteY9-194" fmla="*/ 263784 h 360696"/>
              <a:gd name="connsiteX10-195" fmla="*/ 86275 w 412558"/>
              <a:gd name="connsiteY10-196" fmla="*/ 348998 h 360696"/>
              <a:gd name="connsiteX11-197" fmla="*/ 86886 w 412558"/>
              <a:gd name="connsiteY11-198" fmla="*/ 360065 h 360696"/>
              <a:gd name="connsiteX0-199" fmla="*/ 125305 w 450977"/>
              <a:gd name="connsiteY0-200" fmla="*/ 353326 h 353957"/>
              <a:gd name="connsiteX1-201" fmla="*/ 2758 w 450977"/>
              <a:gd name="connsiteY1-202" fmla="*/ 240352 h 353957"/>
              <a:gd name="connsiteX2-203" fmla="*/ 66223 w 450977"/>
              <a:gd name="connsiteY2-204" fmla="*/ 30686 h 353957"/>
              <a:gd name="connsiteX3-205" fmla="*/ 349851 w 450977"/>
              <a:gd name="connsiteY3-206" fmla="*/ 18297 h 353957"/>
              <a:gd name="connsiteX4-207" fmla="*/ 450434 w 450977"/>
              <a:gd name="connsiteY4-208" fmla="*/ 195108 h 353957"/>
              <a:gd name="connsiteX5-209" fmla="*/ 388982 w 450977"/>
              <a:gd name="connsiteY5-210" fmla="*/ 335173 h 353957"/>
              <a:gd name="connsiteX6-211" fmla="*/ 340901 w 450977"/>
              <a:gd name="connsiteY6-212" fmla="*/ 311791 h 353957"/>
              <a:gd name="connsiteX7-213" fmla="*/ 318766 w 450977"/>
              <a:gd name="connsiteY7-214" fmla="*/ 249653 h 353957"/>
              <a:gd name="connsiteX8-215" fmla="*/ 283772 w 450977"/>
              <a:gd name="connsiteY8-216" fmla="*/ 102005 h 353957"/>
              <a:gd name="connsiteX9-217" fmla="*/ 142622 w 450977"/>
              <a:gd name="connsiteY9-218" fmla="*/ 106346 h 353957"/>
              <a:gd name="connsiteX10-219" fmla="*/ 140325 w 450977"/>
              <a:gd name="connsiteY10-220" fmla="*/ 257045 h 353957"/>
              <a:gd name="connsiteX11-221" fmla="*/ 124694 w 450977"/>
              <a:gd name="connsiteY11-222" fmla="*/ 342259 h 353957"/>
              <a:gd name="connsiteX12" fmla="*/ 125305 w 450977"/>
              <a:gd name="connsiteY12" fmla="*/ 353326 h 353957"/>
              <a:gd name="connsiteX0-223" fmla="*/ 120942 w 446614"/>
              <a:gd name="connsiteY0-224" fmla="*/ 352687 h 353318"/>
              <a:gd name="connsiteX1-225" fmla="*/ 3157 w 446614"/>
              <a:gd name="connsiteY1-226" fmla="*/ 227807 h 353318"/>
              <a:gd name="connsiteX2-227" fmla="*/ 61860 w 446614"/>
              <a:gd name="connsiteY2-228" fmla="*/ 30047 h 353318"/>
              <a:gd name="connsiteX3-229" fmla="*/ 345488 w 446614"/>
              <a:gd name="connsiteY3-230" fmla="*/ 17658 h 353318"/>
              <a:gd name="connsiteX4-231" fmla="*/ 446071 w 446614"/>
              <a:gd name="connsiteY4-232" fmla="*/ 194469 h 353318"/>
              <a:gd name="connsiteX5-233" fmla="*/ 384619 w 446614"/>
              <a:gd name="connsiteY5-234" fmla="*/ 334534 h 353318"/>
              <a:gd name="connsiteX6-235" fmla="*/ 336538 w 446614"/>
              <a:gd name="connsiteY6-236" fmla="*/ 311152 h 353318"/>
              <a:gd name="connsiteX7-237" fmla="*/ 314403 w 446614"/>
              <a:gd name="connsiteY7-238" fmla="*/ 249014 h 353318"/>
              <a:gd name="connsiteX8-239" fmla="*/ 279409 w 446614"/>
              <a:gd name="connsiteY8-240" fmla="*/ 101366 h 353318"/>
              <a:gd name="connsiteX9-241" fmla="*/ 138259 w 446614"/>
              <a:gd name="connsiteY9-242" fmla="*/ 105707 h 353318"/>
              <a:gd name="connsiteX10-243" fmla="*/ 135962 w 446614"/>
              <a:gd name="connsiteY10-244" fmla="*/ 256406 h 353318"/>
              <a:gd name="connsiteX11-245" fmla="*/ 120331 w 446614"/>
              <a:gd name="connsiteY11-246" fmla="*/ 341620 h 353318"/>
              <a:gd name="connsiteX12-247" fmla="*/ 120942 w 446614"/>
              <a:gd name="connsiteY12-248" fmla="*/ 352687 h 353318"/>
              <a:gd name="connsiteX0-249" fmla="*/ 120942 w 446614"/>
              <a:gd name="connsiteY0-250" fmla="*/ 352687 h 353318"/>
              <a:gd name="connsiteX1-251" fmla="*/ 3157 w 446614"/>
              <a:gd name="connsiteY1-252" fmla="*/ 227807 h 353318"/>
              <a:gd name="connsiteX2-253" fmla="*/ 61860 w 446614"/>
              <a:gd name="connsiteY2-254" fmla="*/ 30047 h 353318"/>
              <a:gd name="connsiteX3-255" fmla="*/ 345488 w 446614"/>
              <a:gd name="connsiteY3-256" fmla="*/ 17658 h 353318"/>
              <a:gd name="connsiteX4-257" fmla="*/ 446071 w 446614"/>
              <a:gd name="connsiteY4-258" fmla="*/ 194469 h 353318"/>
              <a:gd name="connsiteX5-259" fmla="*/ 384619 w 446614"/>
              <a:gd name="connsiteY5-260" fmla="*/ 334534 h 353318"/>
              <a:gd name="connsiteX6-261" fmla="*/ 336538 w 446614"/>
              <a:gd name="connsiteY6-262" fmla="*/ 311152 h 353318"/>
              <a:gd name="connsiteX7-263" fmla="*/ 314403 w 446614"/>
              <a:gd name="connsiteY7-264" fmla="*/ 249014 h 353318"/>
              <a:gd name="connsiteX8-265" fmla="*/ 279409 w 446614"/>
              <a:gd name="connsiteY8-266" fmla="*/ 101366 h 353318"/>
              <a:gd name="connsiteX9-267" fmla="*/ 138259 w 446614"/>
              <a:gd name="connsiteY9-268" fmla="*/ 105707 h 353318"/>
              <a:gd name="connsiteX10-269" fmla="*/ 135962 w 446614"/>
              <a:gd name="connsiteY10-270" fmla="*/ 256406 h 353318"/>
              <a:gd name="connsiteX11-271" fmla="*/ 120331 w 446614"/>
              <a:gd name="connsiteY11-272" fmla="*/ 341620 h 353318"/>
              <a:gd name="connsiteX12-273" fmla="*/ 120942 w 446614"/>
              <a:gd name="connsiteY12-274" fmla="*/ 352687 h 35331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37" y="connsiteY9-38"/>
              </a:cxn>
              <a:cxn ang="0">
                <a:pos x="connsiteX10-79" y="connsiteY10-80"/>
              </a:cxn>
              <a:cxn ang="0">
                <a:pos x="connsiteX11-125" y="connsiteY11-126"/>
              </a:cxn>
              <a:cxn ang="0">
                <a:pos x="connsiteX12-247" y="connsiteY12-248"/>
              </a:cxn>
            </a:cxnLst>
            <a:rect l="l" t="t" r="r" b="b"/>
            <a:pathLst>
              <a:path w="446614" h="353318">
                <a:moveTo>
                  <a:pt x="120942" y="352687"/>
                </a:moveTo>
                <a:cubicBezTo>
                  <a:pt x="107366" y="330543"/>
                  <a:pt x="17766" y="269674"/>
                  <a:pt x="3157" y="227807"/>
                </a:cubicBezTo>
                <a:cubicBezTo>
                  <a:pt x="-6690" y="174034"/>
                  <a:pt x="4805" y="65072"/>
                  <a:pt x="61860" y="30047"/>
                </a:cubicBezTo>
                <a:cubicBezTo>
                  <a:pt x="118915" y="-4978"/>
                  <a:pt x="281453" y="-9746"/>
                  <a:pt x="345488" y="17658"/>
                </a:cubicBezTo>
                <a:cubicBezTo>
                  <a:pt x="409523" y="45062"/>
                  <a:pt x="449074" y="144037"/>
                  <a:pt x="446071" y="194469"/>
                </a:cubicBezTo>
                <a:cubicBezTo>
                  <a:pt x="452593" y="247282"/>
                  <a:pt x="398509" y="310324"/>
                  <a:pt x="384619" y="334534"/>
                </a:cubicBezTo>
                <a:cubicBezTo>
                  <a:pt x="390270" y="384243"/>
                  <a:pt x="351812" y="320643"/>
                  <a:pt x="336538" y="311152"/>
                </a:cubicBezTo>
                <a:cubicBezTo>
                  <a:pt x="321264" y="301661"/>
                  <a:pt x="331068" y="284772"/>
                  <a:pt x="314403" y="249014"/>
                </a:cubicBezTo>
                <a:cubicBezTo>
                  <a:pt x="389373" y="205557"/>
                  <a:pt x="308766" y="125251"/>
                  <a:pt x="279409" y="101366"/>
                </a:cubicBezTo>
                <a:cubicBezTo>
                  <a:pt x="250052" y="77481"/>
                  <a:pt x="181108" y="90123"/>
                  <a:pt x="138259" y="105707"/>
                </a:cubicBezTo>
                <a:cubicBezTo>
                  <a:pt x="47749" y="138625"/>
                  <a:pt x="51101" y="218453"/>
                  <a:pt x="135962" y="256406"/>
                </a:cubicBezTo>
                <a:cubicBezTo>
                  <a:pt x="120900" y="267369"/>
                  <a:pt x="135393" y="330657"/>
                  <a:pt x="120331" y="341620"/>
                </a:cubicBezTo>
                <a:cubicBezTo>
                  <a:pt x="107367" y="353226"/>
                  <a:pt x="133906" y="341081"/>
                  <a:pt x="120942" y="35268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22" name="流程图: 接点 21"/>
          <p:cNvSpPr/>
          <p:nvPr userDrawn="1"/>
        </p:nvSpPr>
        <p:spPr>
          <a:xfrm>
            <a:off x="3309055" y="460134"/>
            <a:ext cx="288000" cy="288162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23" name="空心弧 18"/>
          <p:cNvSpPr/>
          <p:nvPr userDrawn="1"/>
        </p:nvSpPr>
        <p:spPr>
          <a:xfrm rot="5400000">
            <a:off x="3283497" y="190145"/>
            <a:ext cx="446614" cy="353318"/>
          </a:xfrm>
          <a:custGeom>
            <a:avLst/>
            <a:gdLst>
              <a:gd name="connsiteX0" fmla="*/ 78598 w 503582"/>
              <a:gd name="connsiteY0" fmla="*/ 331635 h 384313"/>
              <a:gd name="connsiteX1" fmla="*/ 98097 w 503582"/>
              <a:gd name="connsiteY1" fmla="*/ 39951 h 384313"/>
              <a:gd name="connsiteX2" fmla="*/ 381725 w 503582"/>
              <a:gd name="connsiteY2" fmla="*/ 27562 h 384313"/>
              <a:gd name="connsiteX3" fmla="*/ 447048 w 503582"/>
              <a:gd name="connsiteY3" fmla="*/ 313482 h 384313"/>
              <a:gd name="connsiteX4" fmla="*/ 355403 w 503582"/>
              <a:gd name="connsiteY4" fmla="*/ 256537 h 384313"/>
              <a:gd name="connsiteX5" fmla="*/ 315646 w 503582"/>
              <a:gd name="connsiteY5" fmla="*/ 111270 h 384313"/>
              <a:gd name="connsiteX6" fmla="*/ 174496 w 503582"/>
              <a:gd name="connsiteY6" fmla="*/ 115611 h 384313"/>
              <a:gd name="connsiteX7" fmla="*/ 162674 w 503582"/>
              <a:gd name="connsiteY7" fmla="*/ 263928 h 384313"/>
              <a:gd name="connsiteX8" fmla="*/ 78598 w 503582"/>
              <a:gd name="connsiteY8" fmla="*/ 331635 h 384313"/>
              <a:gd name="connsiteX0-1" fmla="*/ 78600 w 503614"/>
              <a:gd name="connsiteY0-2" fmla="*/ 331635 h 353527"/>
              <a:gd name="connsiteX1-3" fmla="*/ 98099 w 503614"/>
              <a:gd name="connsiteY1-4" fmla="*/ 39951 h 353527"/>
              <a:gd name="connsiteX2-5" fmla="*/ 381727 w 503614"/>
              <a:gd name="connsiteY2-6" fmla="*/ 27562 h 353527"/>
              <a:gd name="connsiteX3-7" fmla="*/ 447050 w 503614"/>
              <a:gd name="connsiteY3-8" fmla="*/ 313482 h 353527"/>
              <a:gd name="connsiteX4-9" fmla="*/ 355405 w 503614"/>
              <a:gd name="connsiteY4-10" fmla="*/ 256537 h 353527"/>
              <a:gd name="connsiteX5-11" fmla="*/ 315648 w 503614"/>
              <a:gd name="connsiteY5-12" fmla="*/ 111270 h 353527"/>
              <a:gd name="connsiteX6-13" fmla="*/ 174498 w 503614"/>
              <a:gd name="connsiteY6-14" fmla="*/ 115611 h 353527"/>
              <a:gd name="connsiteX7-15" fmla="*/ 162676 w 503614"/>
              <a:gd name="connsiteY7-16" fmla="*/ 263928 h 353527"/>
              <a:gd name="connsiteX8-17" fmla="*/ 156570 w 503614"/>
              <a:gd name="connsiteY8-18" fmla="*/ 351524 h 353527"/>
              <a:gd name="connsiteX9" fmla="*/ 78600 w 503614"/>
              <a:gd name="connsiteY9" fmla="*/ 331635 h 353527"/>
              <a:gd name="connsiteX0-19" fmla="*/ 78600 w 503614"/>
              <a:gd name="connsiteY0-20" fmla="*/ 331635 h 353527"/>
              <a:gd name="connsiteX1-21" fmla="*/ 98099 w 503614"/>
              <a:gd name="connsiteY1-22" fmla="*/ 39951 h 353527"/>
              <a:gd name="connsiteX2-23" fmla="*/ 381727 w 503614"/>
              <a:gd name="connsiteY2-24" fmla="*/ 27562 h 353527"/>
              <a:gd name="connsiteX3-25" fmla="*/ 447050 w 503614"/>
              <a:gd name="connsiteY3-26" fmla="*/ 313482 h 353527"/>
              <a:gd name="connsiteX4-27" fmla="*/ 355405 w 503614"/>
              <a:gd name="connsiteY4-28" fmla="*/ 256537 h 353527"/>
              <a:gd name="connsiteX5-29" fmla="*/ 315648 w 503614"/>
              <a:gd name="connsiteY5-30" fmla="*/ 111270 h 353527"/>
              <a:gd name="connsiteX6-31" fmla="*/ 174498 w 503614"/>
              <a:gd name="connsiteY6-32" fmla="*/ 115611 h 353527"/>
              <a:gd name="connsiteX7-33" fmla="*/ 162676 w 503614"/>
              <a:gd name="connsiteY7-34" fmla="*/ 263928 h 353527"/>
              <a:gd name="connsiteX8-35" fmla="*/ 156570 w 503614"/>
              <a:gd name="connsiteY8-36" fmla="*/ 351524 h 353527"/>
              <a:gd name="connsiteX9-37" fmla="*/ 78600 w 503614"/>
              <a:gd name="connsiteY9-38" fmla="*/ 331635 h 353527"/>
              <a:gd name="connsiteX0-39" fmla="*/ 78600 w 503614"/>
              <a:gd name="connsiteY0-40" fmla="*/ 331635 h 353527"/>
              <a:gd name="connsiteX1-41" fmla="*/ 98099 w 503614"/>
              <a:gd name="connsiteY1-42" fmla="*/ 39951 h 353527"/>
              <a:gd name="connsiteX2-43" fmla="*/ 381727 w 503614"/>
              <a:gd name="connsiteY2-44" fmla="*/ 27562 h 353527"/>
              <a:gd name="connsiteX3-45" fmla="*/ 447050 w 503614"/>
              <a:gd name="connsiteY3-46" fmla="*/ 313482 h 353527"/>
              <a:gd name="connsiteX4-47" fmla="*/ 372777 w 503614"/>
              <a:gd name="connsiteY4-48" fmla="*/ 321056 h 353527"/>
              <a:gd name="connsiteX5-49" fmla="*/ 355405 w 503614"/>
              <a:gd name="connsiteY5-50" fmla="*/ 256537 h 353527"/>
              <a:gd name="connsiteX6-51" fmla="*/ 315648 w 503614"/>
              <a:gd name="connsiteY6-52" fmla="*/ 111270 h 353527"/>
              <a:gd name="connsiteX7-53" fmla="*/ 174498 w 503614"/>
              <a:gd name="connsiteY7-54" fmla="*/ 115611 h 353527"/>
              <a:gd name="connsiteX8-55" fmla="*/ 162676 w 503614"/>
              <a:gd name="connsiteY8-56" fmla="*/ 263928 h 353527"/>
              <a:gd name="connsiteX9-57" fmla="*/ 156570 w 503614"/>
              <a:gd name="connsiteY9-58" fmla="*/ 351524 h 353527"/>
              <a:gd name="connsiteX10" fmla="*/ 78600 w 503614"/>
              <a:gd name="connsiteY10" fmla="*/ 331635 h 353527"/>
              <a:gd name="connsiteX0-59" fmla="*/ 78600 w 465644"/>
              <a:gd name="connsiteY0-60" fmla="*/ 335721 h 367308"/>
              <a:gd name="connsiteX1-61" fmla="*/ 98099 w 465644"/>
              <a:gd name="connsiteY1-62" fmla="*/ 44037 h 367308"/>
              <a:gd name="connsiteX2-63" fmla="*/ 381727 w 465644"/>
              <a:gd name="connsiteY2-64" fmla="*/ 31648 h 367308"/>
              <a:gd name="connsiteX3-65" fmla="*/ 420858 w 465644"/>
              <a:gd name="connsiteY3-66" fmla="*/ 348524 h 367308"/>
              <a:gd name="connsiteX4-67" fmla="*/ 372777 w 465644"/>
              <a:gd name="connsiteY4-68" fmla="*/ 325142 h 367308"/>
              <a:gd name="connsiteX5-69" fmla="*/ 355405 w 465644"/>
              <a:gd name="connsiteY5-70" fmla="*/ 260623 h 367308"/>
              <a:gd name="connsiteX6-71" fmla="*/ 315648 w 465644"/>
              <a:gd name="connsiteY6-72" fmla="*/ 115356 h 367308"/>
              <a:gd name="connsiteX7-73" fmla="*/ 174498 w 465644"/>
              <a:gd name="connsiteY7-74" fmla="*/ 119697 h 367308"/>
              <a:gd name="connsiteX8-75" fmla="*/ 162676 w 465644"/>
              <a:gd name="connsiteY8-76" fmla="*/ 268014 h 367308"/>
              <a:gd name="connsiteX9-77" fmla="*/ 156570 w 465644"/>
              <a:gd name="connsiteY9-78" fmla="*/ 355610 h 367308"/>
              <a:gd name="connsiteX10-79" fmla="*/ 78600 w 465644"/>
              <a:gd name="connsiteY10-80" fmla="*/ 335721 h 367308"/>
              <a:gd name="connsiteX0-81" fmla="*/ 78600 w 482853"/>
              <a:gd name="connsiteY0-82" fmla="*/ 326296 h 357883"/>
              <a:gd name="connsiteX1-83" fmla="*/ 98099 w 482853"/>
              <a:gd name="connsiteY1-84" fmla="*/ 34612 h 357883"/>
              <a:gd name="connsiteX2-85" fmla="*/ 381727 w 482853"/>
              <a:gd name="connsiteY2-86" fmla="*/ 22223 h 357883"/>
              <a:gd name="connsiteX3-87" fmla="*/ 482310 w 482853"/>
              <a:gd name="connsiteY3-88" fmla="*/ 199034 h 357883"/>
              <a:gd name="connsiteX4-89" fmla="*/ 420858 w 482853"/>
              <a:gd name="connsiteY4-90" fmla="*/ 339099 h 357883"/>
              <a:gd name="connsiteX5-91" fmla="*/ 372777 w 482853"/>
              <a:gd name="connsiteY5-92" fmla="*/ 315717 h 357883"/>
              <a:gd name="connsiteX6-93" fmla="*/ 355405 w 482853"/>
              <a:gd name="connsiteY6-94" fmla="*/ 251198 h 357883"/>
              <a:gd name="connsiteX7-95" fmla="*/ 315648 w 482853"/>
              <a:gd name="connsiteY7-96" fmla="*/ 105931 h 357883"/>
              <a:gd name="connsiteX8-97" fmla="*/ 174498 w 482853"/>
              <a:gd name="connsiteY8-98" fmla="*/ 110272 h 357883"/>
              <a:gd name="connsiteX9-99" fmla="*/ 162676 w 482853"/>
              <a:gd name="connsiteY9-100" fmla="*/ 258589 h 357883"/>
              <a:gd name="connsiteX10-101" fmla="*/ 156570 w 482853"/>
              <a:gd name="connsiteY10-102" fmla="*/ 346185 h 357883"/>
              <a:gd name="connsiteX11" fmla="*/ 78600 w 482853"/>
              <a:gd name="connsiteY11" fmla="*/ 326296 h 357883"/>
              <a:gd name="connsiteX0-103" fmla="*/ 78600 w 482853"/>
              <a:gd name="connsiteY0-104" fmla="*/ 326296 h 357883"/>
              <a:gd name="connsiteX1-105" fmla="*/ 98099 w 482853"/>
              <a:gd name="connsiteY1-106" fmla="*/ 34612 h 357883"/>
              <a:gd name="connsiteX2-107" fmla="*/ 381727 w 482853"/>
              <a:gd name="connsiteY2-108" fmla="*/ 22223 h 357883"/>
              <a:gd name="connsiteX3-109" fmla="*/ 482310 w 482853"/>
              <a:gd name="connsiteY3-110" fmla="*/ 199034 h 357883"/>
              <a:gd name="connsiteX4-111" fmla="*/ 420858 w 482853"/>
              <a:gd name="connsiteY4-112" fmla="*/ 339099 h 357883"/>
              <a:gd name="connsiteX5-113" fmla="*/ 372777 w 482853"/>
              <a:gd name="connsiteY5-114" fmla="*/ 315717 h 357883"/>
              <a:gd name="connsiteX6-115" fmla="*/ 355405 w 482853"/>
              <a:gd name="connsiteY6-116" fmla="*/ 251198 h 357883"/>
              <a:gd name="connsiteX7-117" fmla="*/ 315648 w 482853"/>
              <a:gd name="connsiteY7-118" fmla="*/ 105931 h 357883"/>
              <a:gd name="connsiteX8-119" fmla="*/ 174498 w 482853"/>
              <a:gd name="connsiteY8-120" fmla="*/ 110272 h 357883"/>
              <a:gd name="connsiteX9-121" fmla="*/ 162676 w 482853"/>
              <a:gd name="connsiteY9-122" fmla="*/ 258589 h 357883"/>
              <a:gd name="connsiteX10-123" fmla="*/ 156570 w 482853"/>
              <a:gd name="connsiteY10-124" fmla="*/ 346185 h 357883"/>
              <a:gd name="connsiteX11-125" fmla="*/ 78600 w 482853"/>
              <a:gd name="connsiteY11-126" fmla="*/ 326296 h 357883"/>
              <a:gd name="connsiteX0-127" fmla="*/ 78600 w 482853"/>
              <a:gd name="connsiteY0-128" fmla="*/ 326296 h 357883"/>
              <a:gd name="connsiteX1-129" fmla="*/ 98099 w 482853"/>
              <a:gd name="connsiteY1-130" fmla="*/ 34612 h 357883"/>
              <a:gd name="connsiteX2-131" fmla="*/ 381727 w 482853"/>
              <a:gd name="connsiteY2-132" fmla="*/ 22223 h 357883"/>
              <a:gd name="connsiteX3-133" fmla="*/ 482310 w 482853"/>
              <a:gd name="connsiteY3-134" fmla="*/ 199034 h 357883"/>
              <a:gd name="connsiteX4-135" fmla="*/ 420858 w 482853"/>
              <a:gd name="connsiteY4-136" fmla="*/ 339099 h 357883"/>
              <a:gd name="connsiteX5-137" fmla="*/ 372777 w 482853"/>
              <a:gd name="connsiteY5-138" fmla="*/ 315717 h 357883"/>
              <a:gd name="connsiteX6-139" fmla="*/ 350642 w 482853"/>
              <a:gd name="connsiteY6-140" fmla="*/ 253579 h 357883"/>
              <a:gd name="connsiteX7-141" fmla="*/ 315648 w 482853"/>
              <a:gd name="connsiteY7-142" fmla="*/ 105931 h 357883"/>
              <a:gd name="connsiteX8-143" fmla="*/ 174498 w 482853"/>
              <a:gd name="connsiteY8-144" fmla="*/ 110272 h 357883"/>
              <a:gd name="connsiteX9-145" fmla="*/ 162676 w 482853"/>
              <a:gd name="connsiteY9-146" fmla="*/ 258589 h 357883"/>
              <a:gd name="connsiteX10-147" fmla="*/ 156570 w 482853"/>
              <a:gd name="connsiteY10-148" fmla="*/ 346185 h 357883"/>
              <a:gd name="connsiteX11-149" fmla="*/ 78600 w 482853"/>
              <a:gd name="connsiteY11-150" fmla="*/ 326296 h 357883"/>
              <a:gd name="connsiteX0-151" fmla="*/ 78600 w 482853"/>
              <a:gd name="connsiteY0-152" fmla="*/ 326296 h 357883"/>
              <a:gd name="connsiteX1-153" fmla="*/ 98099 w 482853"/>
              <a:gd name="connsiteY1-154" fmla="*/ 34612 h 357883"/>
              <a:gd name="connsiteX2-155" fmla="*/ 381727 w 482853"/>
              <a:gd name="connsiteY2-156" fmla="*/ 22223 h 357883"/>
              <a:gd name="connsiteX3-157" fmla="*/ 482310 w 482853"/>
              <a:gd name="connsiteY3-158" fmla="*/ 199034 h 357883"/>
              <a:gd name="connsiteX4-159" fmla="*/ 420858 w 482853"/>
              <a:gd name="connsiteY4-160" fmla="*/ 339099 h 357883"/>
              <a:gd name="connsiteX5-161" fmla="*/ 372777 w 482853"/>
              <a:gd name="connsiteY5-162" fmla="*/ 315717 h 357883"/>
              <a:gd name="connsiteX6-163" fmla="*/ 350642 w 482853"/>
              <a:gd name="connsiteY6-164" fmla="*/ 253579 h 357883"/>
              <a:gd name="connsiteX7-165" fmla="*/ 315648 w 482853"/>
              <a:gd name="connsiteY7-166" fmla="*/ 105931 h 357883"/>
              <a:gd name="connsiteX8-167" fmla="*/ 174498 w 482853"/>
              <a:gd name="connsiteY8-168" fmla="*/ 110272 h 357883"/>
              <a:gd name="connsiteX9-169" fmla="*/ 172201 w 482853"/>
              <a:gd name="connsiteY9-170" fmla="*/ 260971 h 357883"/>
              <a:gd name="connsiteX10-171" fmla="*/ 156570 w 482853"/>
              <a:gd name="connsiteY10-172" fmla="*/ 346185 h 357883"/>
              <a:gd name="connsiteX11-173" fmla="*/ 78600 w 482853"/>
              <a:gd name="connsiteY11-174" fmla="*/ 326296 h 357883"/>
              <a:gd name="connsiteX0-175" fmla="*/ 86886 w 412558"/>
              <a:gd name="connsiteY0-176" fmla="*/ 360065 h 360696"/>
              <a:gd name="connsiteX1-177" fmla="*/ 27804 w 412558"/>
              <a:gd name="connsiteY1-178" fmla="*/ 37425 h 360696"/>
              <a:gd name="connsiteX2-179" fmla="*/ 311432 w 412558"/>
              <a:gd name="connsiteY2-180" fmla="*/ 25036 h 360696"/>
              <a:gd name="connsiteX3-181" fmla="*/ 412015 w 412558"/>
              <a:gd name="connsiteY3-182" fmla="*/ 201847 h 360696"/>
              <a:gd name="connsiteX4-183" fmla="*/ 350563 w 412558"/>
              <a:gd name="connsiteY4-184" fmla="*/ 341912 h 360696"/>
              <a:gd name="connsiteX5-185" fmla="*/ 302482 w 412558"/>
              <a:gd name="connsiteY5-186" fmla="*/ 318530 h 360696"/>
              <a:gd name="connsiteX6-187" fmla="*/ 280347 w 412558"/>
              <a:gd name="connsiteY6-188" fmla="*/ 256392 h 360696"/>
              <a:gd name="connsiteX7-189" fmla="*/ 245353 w 412558"/>
              <a:gd name="connsiteY7-190" fmla="*/ 108744 h 360696"/>
              <a:gd name="connsiteX8-191" fmla="*/ 104203 w 412558"/>
              <a:gd name="connsiteY8-192" fmla="*/ 113085 h 360696"/>
              <a:gd name="connsiteX9-193" fmla="*/ 101906 w 412558"/>
              <a:gd name="connsiteY9-194" fmla="*/ 263784 h 360696"/>
              <a:gd name="connsiteX10-195" fmla="*/ 86275 w 412558"/>
              <a:gd name="connsiteY10-196" fmla="*/ 348998 h 360696"/>
              <a:gd name="connsiteX11-197" fmla="*/ 86886 w 412558"/>
              <a:gd name="connsiteY11-198" fmla="*/ 360065 h 360696"/>
              <a:gd name="connsiteX0-199" fmla="*/ 125305 w 450977"/>
              <a:gd name="connsiteY0-200" fmla="*/ 353326 h 353957"/>
              <a:gd name="connsiteX1-201" fmla="*/ 2758 w 450977"/>
              <a:gd name="connsiteY1-202" fmla="*/ 240352 h 353957"/>
              <a:gd name="connsiteX2-203" fmla="*/ 66223 w 450977"/>
              <a:gd name="connsiteY2-204" fmla="*/ 30686 h 353957"/>
              <a:gd name="connsiteX3-205" fmla="*/ 349851 w 450977"/>
              <a:gd name="connsiteY3-206" fmla="*/ 18297 h 353957"/>
              <a:gd name="connsiteX4-207" fmla="*/ 450434 w 450977"/>
              <a:gd name="connsiteY4-208" fmla="*/ 195108 h 353957"/>
              <a:gd name="connsiteX5-209" fmla="*/ 388982 w 450977"/>
              <a:gd name="connsiteY5-210" fmla="*/ 335173 h 353957"/>
              <a:gd name="connsiteX6-211" fmla="*/ 340901 w 450977"/>
              <a:gd name="connsiteY6-212" fmla="*/ 311791 h 353957"/>
              <a:gd name="connsiteX7-213" fmla="*/ 318766 w 450977"/>
              <a:gd name="connsiteY7-214" fmla="*/ 249653 h 353957"/>
              <a:gd name="connsiteX8-215" fmla="*/ 283772 w 450977"/>
              <a:gd name="connsiteY8-216" fmla="*/ 102005 h 353957"/>
              <a:gd name="connsiteX9-217" fmla="*/ 142622 w 450977"/>
              <a:gd name="connsiteY9-218" fmla="*/ 106346 h 353957"/>
              <a:gd name="connsiteX10-219" fmla="*/ 140325 w 450977"/>
              <a:gd name="connsiteY10-220" fmla="*/ 257045 h 353957"/>
              <a:gd name="connsiteX11-221" fmla="*/ 124694 w 450977"/>
              <a:gd name="connsiteY11-222" fmla="*/ 342259 h 353957"/>
              <a:gd name="connsiteX12" fmla="*/ 125305 w 450977"/>
              <a:gd name="connsiteY12" fmla="*/ 353326 h 353957"/>
              <a:gd name="connsiteX0-223" fmla="*/ 120942 w 446614"/>
              <a:gd name="connsiteY0-224" fmla="*/ 352687 h 353318"/>
              <a:gd name="connsiteX1-225" fmla="*/ 3157 w 446614"/>
              <a:gd name="connsiteY1-226" fmla="*/ 227807 h 353318"/>
              <a:gd name="connsiteX2-227" fmla="*/ 61860 w 446614"/>
              <a:gd name="connsiteY2-228" fmla="*/ 30047 h 353318"/>
              <a:gd name="connsiteX3-229" fmla="*/ 345488 w 446614"/>
              <a:gd name="connsiteY3-230" fmla="*/ 17658 h 353318"/>
              <a:gd name="connsiteX4-231" fmla="*/ 446071 w 446614"/>
              <a:gd name="connsiteY4-232" fmla="*/ 194469 h 353318"/>
              <a:gd name="connsiteX5-233" fmla="*/ 384619 w 446614"/>
              <a:gd name="connsiteY5-234" fmla="*/ 334534 h 353318"/>
              <a:gd name="connsiteX6-235" fmla="*/ 336538 w 446614"/>
              <a:gd name="connsiteY6-236" fmla="*/ 311152 h 353318"/>
              <a:gd name="connsiteX7-237" fmla="*/ 314403 w 446614"/>
              <a:gd name="connsiteY7-238" fmla="*/ 249014 h 353318"/>
              <a:gd name="connsiteX8-239" fmla="*/ 279409 w 446614"/>
              <a:gd name="connsiteY8-240" fmla="*/ 101366 h 353318"/>
              <a:gd name="connsiteX9-241" fmla="*/ 138259 w 446614"/>
              <a:gd name="connsiteY9-242" fmla="*/ 105707 h 353318"/>
              <a:gd name="connsiteX10-243" fmla="*/ 135962 w 446614"/>
              <a:gd name="connsiteY10-244" fmla="*/ 256406 h 353318"/>
              <a:gd name="connsiteX11-245" fmla="*/ 120331 w 446614"/>
              <a:gd name="connsiteY11-246" fmla="*/ 341620 h 353318"/>
              <a:gd name="connsiteX12-247" fmla="*/ 120942 w 446614"/>
              <a:gd name="connsiteY12-248" fmla="*/ 352687 h 353318"/>
              <a:gd name="connsiteX0-249" fmla="*/ 120942 w 446614"/>
              <a:gd name="connsiteY0-250" fmla="*/ 352687 h 353318"/>
              <a:gd name="connsiteX1-251" fmla="*/ 3157 w 446614"/>
              <a:gd name="connsiteY1-252" fmla="*/ 227807 h 353318"/>
              <a:gd name="connsiteX2-253" fmla="*/ 61860 w 446614"/>
              <a:gd name="connsiteY2-254" fmla="*/ 30047 h 353318"/>
              <a:gd name="connsiteX3-255" fmla="*/ 345488 w 446614"/>
              <a:gd name="connsiteY3-256" fmla="*/ 17658 h 353318"/>
              <a:gd name="connsiteX4-257" fmla="*/ 446071 w 446614"/>
              <a:gd name="connsiteY4-258" fmla="*/ 194469 h 353318"/>
              <a:gd name="connsiteX5-259" fmla="*/ 384619 w 446614"/>
              <a:gd name="connsiteY5-260" fmla="*/ 334534 h 353318"/>
              <a:gd name="connsiteX6-261" fmla="*/ 336538 w 446614"/>
              <a:gd name="connsiteY6-262" fmla="*/ 311152 h 353318"/>
              <a:gd name="connsiteX7-263" fmla="*/ 314403 w 446614"/>
              <a:gd name="connsiteY7-264" fmla="*/ 249014 h 353318"/>
              <a:gd name="connsiteX8-265" fmla="*/ 279409 w 446614"/>
              <a:gd name="connsiteY8-266" fmla="*/ 101366 h 353318"/>
              <a:gd name="connsiteX9-267" fmla="*/ 138259 w 446614"/>
              <a:gd name="connsiteY9-268" fmla="*/ 105707 h 353318"/>
              <a:gd name="connsiteX10-269" fmla="*/ 135962 w 446614"/>
              <a:gd name="connsiteY10-270" fmla="*/ 256406 h 353318"/>
              <a:gd name="connsiteX11-271" fmla="*/ 120331 w 446614"/>
              <a:gd name="connsiteY11-272" fmla="*/ 341620 h 353318"/>
              <a:gd name="connsiteX12-273" fmla="*/ 120942 w 446614"/>
              <a:gd name="connsiteY12-274" fmla="*/ 352687 h 35331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37" y="connsiteY9-38"/>
              </a:cxn>
              <a:cxn ang="0">
                <a:pos x="connsiteX10-79" y="connsiteY10-80"/>
              </a:cxn>
              <a:cxn ang="0">
                <a:pos x="connsiteX11-125" y="connsiteY11-126"/>
              </a:cxn>
              <a:cxn ang="0">
                <a:pos x="connsiteX12-247" y="connsiteY12-248"/>
              </a:cxn>
            </a:cxnLst>
            <a:rect l="l" t="t" r="r" b="b"/>
            <a:pathLst>
              <a:path w="446614" h="353318">
                <a:moveTo>
                  <a:pt x="120942" y="352687"/>
                </a:moveTo>
                <a:cubicBezTo>
                  <a:pt x="107366" y="330543"/>
                  <a:pt x="17766" y="269674"/>
                  <a:pt x="3157" y="227807"/>
                </a:cubicBezTo>
                <a:cubicBezTo>
                  <a:pt x="-6690" y="174034"/>
                  <a:pt x="4805" y="65072"/>
                  <a:pt x="61860" y="30047"/>
                </a:cubicBezTo>
                <a:cubicBezTo>
                  <a:pt x="118915" y="-4978"/>
                  <a:pt x="281453" y="-9746"/>
                  <a:pt x="345488" y="17658"/>
                </a:cubicBezTo>
                <a:cubicBezTo>
                  <a:pt x="409523" y="45062"/>
                  <a:pt x="449074" y="144037"/>
                  <a:pt x="446071" y="194469"/>
                </a:cubicBezTo>
                <a:cubicBezTo>
                  <a:pt x="452593" y="247282"/>
                  <a:pt x="398509" y="310324"/>
                  <a:pt x="384619" y="334534"/>
                </a:cubicBezTo>
                <a:cubicBezTo>
                  <a:pt x="390270" y="384243"/>
                  <a:pt x="351812" y="320643"/>
                  <a:pt x="336538" y="311152"/>
                </a:cubicBezTo>
                <a:cubicBezTo>
                  <a:pt x="321264" y="301661"/>
                  <a:pt x="331068" y="284772"/>
                  <a:pt x="314403" y="249014"/>
                </a:cubicBezTo>
                <a:cubicBezTo>
                  <a:pt x="389373" y="205557"/>
                  <a:pt x="308766" y="125251"/>
                  <a:pt x="279409" y="101366"/>
                </a:cubicBezTo>
                <a:cubicBezTo>
                  <a:pt x="250052" y="77481"/>
                  <a:pt x="181108" y="90123"/>
                  <a:pt x="138259" y="105707"/>
                </a:cubicBezTo>
                <a:cubicBezTo>
                  <a:pt x="47749" y="138625"/>
                  <a:pt x="51101" y="218453"/>
                  <a:pt x="135962" y="256406"/>
                </a:cubicBezTo>
                <a:cubicBezTo>
                  <a:pt x="120900" y="267369"/>
                  <a:pt x="135393" y="330657"/>
                  <a:pt x="120331" y="341620"/>
                </a:cubicBezTo>
                <a:cubicBezTo>
                  <a:pt x="107367" y="353226"/>
                  <a:pt x="133906" y="341081"/>
                  <a:pt x="120942" y="35268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24" name="流程图: 接点 23"/>
          <p:cNvSpPr/>
          <p:nvPr userDrawn="1"/>
        </p:nvSpPr>
        <p:spPr>
          <a:xfrm>
            <a:off x="4693347" y="455654"/>
            <a:ext cx="288000" cy="288162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25" name="空心弧 18"/>
          <p:cNvSpPr/>
          <p:nvPr userDrawn="1"/>
        </p:nvSpPr>
        <p:spPr>
          <a:xfrm rot="5400000">
            <a:off x="4667789" y="185665"/>
            <a:ext cx="446614" cy="353318"/>
          </a:xfrm>
          <a:custGeom>
            <a:avLst/>
            <a:gdLst>
              <a:gd name="connsiteX0" fmla="*/ 78598 w 503582"/>
              <a:gd name="connsiteY0" fmla="*/ 331635 h 384313"/>
              <a:gd name="connsiteX1" fmla="*/ 98097 w 503582"/>
              <a:gd name="connsiteY1" fmla="*/ 39951 h 384313"/>
              <a:gd name="connsiteX2" fmla="*/ 381725 w 503582"/>
              <a:gd name="connsiteY2" fmla="*/ 27562 h 384313"/>
              <a:gd name="connsiteX3" fmla="*/ 447048 w 503582"/>
              <a:gd name="connsiteY3" fmla="*/ 313482 h 384313"/>
              <a:gd name="connsiteX4" fmla="*/ 355403 w 503582"/>
              <a:gd name="connsiteY4" fmla="*/ 256537 h 384313"/>
              <a:gd name="connsiteX5" fmla="*/ 315646 w 503582"/>
              <a:gd name="connsiteY5" fmla="*/ 111270 h 384313"/>
              <a:gd name="connsiteX6" fmla="*/ 174496 w 503582"/>
              <a:gd name="connsiteY6" fmla="*/ 115611 h 384313"/>
              <a:gd name="connsiteX7" fmla="*/ 162674 w 503582"/>
              <a:gd name="connsiteY7" fmla="*/ 263928 h 384313"/>
              <a:gd name="connsiteX8" fmla="*/ 78598 w 503582"/>
              <a:gd name="connsiteY8" fmla="*/ 331635 h 384313"/>
              <a:gd name="connsiteX0-1" fmla="*/ 78600 w 503614"/>
              <a:gd name="connsiteY0-2" fmla="*/ 331635 h 353527"/>
              <a:gd name="connsiteX1-3" fmla="*/ 98099 w 503614"/>
              <a:gd name="connsiteY1-4" fmla="*/ 39951 h 353527"/>
              <a:gd name="connsiteX2-5" fmla="*/ 381727 w 503614"/>
              <a:gd name="connsiteY2-6" fmla="*/ 27562 h 353527"/>
              <a:gd name="connsiteX3-7" fmla="*/ 447050 w 503614"/>
              <a:gd name="connsiteY3-8" fmla="*/ 313482 h 353527"/>
              <a:gd name="connsiteX4-9" fmla="*/ 355405 w 503614"/>
              <a:gd name="connsiteY4-10" fmla="*/ 256537 h 353527"/>
              <a:gd name="connsiteX5-11" fmla="*/ 315648 w 503614"/>
              <a:gd name="connsiteY5-12" fmla="*/ 111270 h 353527"/>
              <a:gd name="connsiteX6-13" fmla="*/ 174498 w 503614"/>
              <a:gd name="connsiteY6-14" fmla="*/ 115611 h 353527"/>
              <a:gd name="connsiteX7-15" fmla="*/ 162676 w 503614"/>
              <a:gd name="connsiteY7-16" fmla="*/ 263928 h 353527"/>
              <a:gd name="connsiteX8-17" fmla="*/ 156570 w 503614"/>
              <a:gd name="connsiteY8-18" fmla="*/ 351524 h 353527"/>
              <a:gd name="connsiteX9" fmla="*/ 78600 w 503614"/>
              <a:gd name="connsiteY9" fmla="*/ 331635 h 353527"/>
              <a:gd name="connsiteX0-19" fmla="*/ 78600 w 503614"/>
              <a:gd name="connsiteY0-20" fmla="*/ 331635 h 353527"/>
              <a:gd name="connsiteX1-21" fmla="*/ 98099 w 503614"/>
              <a:gd name="connsiteY1-22" fmla="*/ 39951 h 353527"/>
              <a:gd name="connsiteX2-23" fmla="*/ 381727 w 503614"/>
              <a:gd name="connsiteY2-24" fmla="*/ 27562 h 353527"/>
              <a:gd name="connsiteX3-25" fmla="*/ 447050 w 503614"/>
              <a:gd name="connsiteY3-26" fmla="*/ 313482 h 353527"/>
              <a:gd name="connsiteX4-27" fmla="*/ 355405 w 503614"/>
              <a:gd name="connsiteY4-28" fmla="*/ 256537 h 353527"/>
              <a:gd name="connsiteX5-29" fmla="*/ 315648 w 503614"/>
              <a:gd name="connsiteY5-30" fmla="*/ 111270 h 353527"/>
              <a:gd name="connsiteX6-31" fmla="*/ 174498 w 503614"/>
              <a:gd name="connsiteY6-32" fmla="*/ 115611 h 353527"/>
              <a:gd name="connsiteX7-33" fmla="*/ 162676 w 503614"/>
              <a:gd name="connsiteY7-34" fmla="*/ 263928 h 353527"/>
              <a:gd name="connsiteX8-35" fmla="*/ 156570 w 503614"/>
              <a:gd name="connsiteY8-36" fmla="*/ 351524 h 353527"/>
              <a:gd name="connsiteX9-37" fmla="*/ 78600 w 503614"/>
              <a:gd name="connsiteY9-38" fmla="*/ 331635 h 353527"/>
              <a:gd name="connsiteX0-39" fmla="*/ 78600 w 503614"/>
              <a:gd name="connsiteY0-40" fmla="*/ 331635 h 353527"/>
              <a:gd name="connsiteX1-41" fmla="*/ 98099 w 503614"/>
              <a:gd name="connsiteY1-42" fmla="*/ 39951 h 353527"/>
              <a:gd name="connsiteX2-43" fmla="*/ 381727 w 503614"/>
              <a:gd name="connsiteY2-44" fmla="*/ 27562 h 353527"/>
              <a:gd name="connsiteX3-45" fmla="*/ 447050 w 503614"/>
              <a:gd name="connsiteY3-46" fmla="*/ 313482 h 353527"/>
              <a:gd name="connsiteX4-47" fmla="*/ 372777 w 503614"/>
              <a:gd name="connsiteY4-48" fmla="*/ 321056 h 353527"/>
              <a:gd name="connsiteX5-49" fmla="*/ 355405 w 503614"/>
              <a:gd name="connsiteY5-50" fmla="*/ 256537 h 353527"/>
              <a:gd name="connsiteX6-51" fmla="*/ 315648 w 503614"/>
              <a:gd name="connsiteY6-52" fmla="*/ 111270 h 353527"/>
              <a:gd name="connsiteX7-53" fmla="*/ 174498 w 503614"/>
              <a:gd name="connsiteY7-54" fmla="*/ 115611 h 353527"/>
              <a:gd name="connsiteX8-55" fmla="*/ 162676 w 503614"/>
              <a:gd name="connsiteY8-56" fmla="*/ 263928 h 353527"/>
              <a:gd name="connsiteX9-57" fmla="*/ 156570 w 503614"/>
              <a:gd name="connsiteY9-58" fmla="*/ 351524 h 353527"/>
              <a:gd name="connsiteX10" fmla="*/ 78600 w 503614"/>
              <a:gd name="connsiteY10" fmla="*/ 331635 h 353527"/>
              <a:gd name="connsiteX0-59" fmla="*/ 78600 w 465644"/>
              <a:gd name="connsiteY0-60" fmla="*/ 335721 h 367308"/>
              <a:gd name="connsiteX1-61" fmla="*/ 98099 w 465644"/>
              <a:gd name="connsiteY1-62" fmla="*/ 44037 h 367308"/>
              <a:gd name="connsiteX2-63" fmla="*/ 381727 w 465644"/>
              <a:gd name="connsiteY2-64" fmla="*/ 31648 h 367308"/>
              <a:gd name="connsiteX3-65" fmla="*/ 420858 w 465644"/>
              <a:gd name="connsiteY3-66" fmla="*/ 348524 h 367308"/>
              <a:gd name="connsiteX4-67" fmla="*/ 372777 w 465644"/>
              <a:gd name="connsiteY4-68" fmla="*/ 325142 h 367308"/>
              <a:gd name="connsiteX5-69" fmla="*/ 355405 w 465644"/>
              <a:gd name="connsiteY5-70" fmla="*/ 260623 h 367308"/>
              <a:gd name="connsiteX6-71" fmla="*/ 315648 w 465644"/>
              <a:gd name="connsiteY6-72" fmla="*/ 115356 h 367308"/>
              <a:gd name="connsiteX7-73" fmla="*/ 174498 w 465644"/>
              <a:gd name="connsiteY7-74" fmla="*/ 119697 h 367308"/>
              <a:gd name="connsiteX8-75" fmla="*/ 162676 w 465644"/>
              <a:gd name="connsiteY8-76" fmla="*/ 268014 h 367308"/>
              <a:gd name="connsiteX9-77" fmla="*/ 156570 w 465644"/>
              <a:gd name="connsiteY9-78" fmla="*/ 355610 h 367308"/>
              <a:gd name="connsiteX10-79" fmla="*/ 78600 w 465644"/>
              <a:gd name="connsiteY10-80" fmla="*/ 335721 h 367308"/>
              <a:gd name="connsiteX0-81" fmla="*/ 78600 w 482853"/>
              <a:gd name="connsiteY0-82" fmla="*/ 326296 h 357883"/>
              <a:gd name="connsiteX1-83" fmla="*/ 98099 w 482853"/>
              <a:gd name="connsiteY1-84" fmla="*/ 34612 h 357883"/>
              <a:gd name="connsiteX2-85" fmla="*/ 381727 w 482853"/>
              <a:gd name="connsiteY2-86" fmla="*/ 22223 h 357883"/>
              <a:gd name="connsiteX3-87" fmla="*/ 482310 w 482853"/>
              <a:gd name="connsiteY3-88" fmla="*/ 199034 h 357883"/>
              <a:gd name="connsiteX4-89" fmla="*/ 420858 w 482853"/>
              <a:gd name="connsiteY4-90" fmla="*/ 339099 h 357883"/>
              <a:gd name="connsiteX5-91" fmla="*/ 372777 w 482853"/>
              <a:gd name="connsiteY5-92" fmla="*/ 315717 h 357883"/>
              <a:gd name="connsiteX6-93" fmla="*/ 355405 w 482853"/>
              <a:gd name="connsiteY6-94" fmla="*/ 251198 h 357883"/>
              <a:gd name="connsiteX7-95" fmla="*/ 315648 w 482853"/>
              <a:gd name="connsiteY7-96" fmla="*/ 105931 h 357883"/>
              <a:gd name="connsiteX8-97" fmla="*/ 174498 w 482853"/>
              <a:gd name="connsiteY8-98" fmla="*/ 110272 h 357883"/>
              <a:gd name="connsiteX9-99" fmla="*/ 162676 w 482853"/>
              <a:gd name="connsiteY9-100" fmla="*/ 258589 h 357883"/>
              <a:gd name="connsiteX10-101" fmla="*/ 156570 w 482853"/>
              <a:gd name="connsiteY10-102" fmla="*/ 346185 h 357883"/>
              <a:gd name="connsiteX11" fmla="*/ 78600 w 482853"/>
              <a:gd name="connsiteY11" fmla="*/ 326296 h 357883"/>
              <a:gd name="connsiteX0-103" fmla="*/ 78600 w 482853"/>
              <a:gd name="connsiteY0-104" fmla="*/ 326296 h 357883"/>
              <a:gd name="connsiteX1-105" fmla="*/ 98099 w 482853"/>
              <a:gd name="connsiteY1-106" fmla="*/ 34612 h 357883"/>
              <a:gd name="connsiteX2-107" fmla="*/ 381727 w 482853"/>
              <a:gd name="connsiteY2-108" fmla="*/ 22223 h 357883"/>
              <a:gd name="connsiteX3-109" fmla="*/ 482310 w 482853"/>
              <a:gd name="connsiteY3-110" fmla="*/ 199034 h 357883"/>
              <a:gd name="connsiteX4-111" fmla="*/ 420858 w 482853"/>
              <a:gd name="connsiteY4-112" fmla="*/ 339099 h 357883"/>
              <a:gd name="connsiteX5-113" fmla="*/ 372777 w 482853"/>
              <a:gd name="connsiteY5-114" fmla="*/ 315717 h 357883"/>
              <a:gd name="connsiteX6-115" fmla="*/ 355405 w 482853"/>
              <a:gd name="connsiteY6-116" fmla="*/ 251198 h 357883"/>
              <a:gd name="connsiteX7-117" fmla="*/ 315648 w 482853"/>
              <a:gd name="connsiteY7-118" fmla="*/ 105931 h 357883"/>
              <a:gd name="connsiteX8-119" fmla="*/ 174498 w 482853"/>
              <a:gd name="connsiteY8-120" fmla="*/ 110272 h 357883"/>
              <a:gd name="connsiteX9-121" fmla="*/ 162676 w 482853"/>
              <a:gd name="connsiteY9-122" fmla="*/ 258589 h 357883"/>
              <a:gd name="connsiteX10-123" fmla="*/ 156570 w 482853"/>
              <a:gd name="connsiteY10-124" fmla="*/ 346185 h 357883"/>
              <a:gd name="connsiteX11-125" fmla="*/ 78600 w 482853"/>
              <a:gd name="connsiteY11-126" fmla="*/ 326296 h 357883"/>
              <a:gd name="connsiteX0-127" fmla="*/ 78600 w 482853"/>
              <a:gd name="connsiteY0-128" fmla="*/ 326296 h 357883"/>
              <a:gd name="connsiteX1-129" fmla="*/ 98099 w 482853"/>
              <a:gd name="connsiteY1-130" fmla="*/ 34612 h 357883"/>
              <a:gd name="connsiteX2-131" fmla="*/ 381727 w 482853"/>
              <a:gd name="connsiteY2-132" fmla="*/ 22223 h 357883"/>
              <a:gd name="connsiteX3-133" fmla="*/ 482310 w 482853"/>
              <a:gd name="connsiteY3-134" fmla="*/ 199034 h 357883"/>
              <a:gd name="connsiteX4-135" fmla="*/ 420858 w 482853"/>
              <a:gd name="connsiteY4-136" fmla="*/ 339099 h 357883"/>
              <a:gd name="connsiteX5-137" fmla="*/ 372777 w 482853"/>
              <a:gd name="connsiteY5-138" fmla="*/ 315717 h 357883"/>
              <a:gd name="connsiteX6-139" fmla="*/ 350642 w 482853"/>
              <a:gd name="connsiteY6-140" fmla="*/ 253579 h 357883"/>
              <a:gd name="connsiteX7-141" fmla="*/ 315648 w 482853"/>
              <a:gd name="connsiteY7-142" fmla="*/ 105931 h 357883"/>
              <a:gd name="connsiteX8-143" fmla="*/ 174498 w 482853"/>
              <a:gd name="connsiteY8-144" fmla="*/ 110272 h 357883"/>
              <a:gd name="connsiteX9-145" fmla="*/ 162676 w 482853"/>
              <a:gd name="connsiteY9-146" fmla="*/ 258589 h 357883"/>
              <a:gd name="connsiteX10-147" fmla="*/ 156570 w 482853"/>
              <a:gd name="connsiteY10-148" fmla="*/ 346185 h 357883"/>
              <a:gd name="connsiteX11-149" fmla="*/ 78600 w 482853"/>
              <a:gd name="connsiteY11-150" fmla="*/ 326296 h 357883"/>
              <a:gd name="connsiteX0-151" fmla="*/ 78600 w 482853"/>
              <a:gd name="connsiteY0-152" fmla="*/ 326296 h 357883"/>
              <a:gd name="connsiteX1-153" fmla="*/ 98099 w 482853"/>
              <a:gd name="connsiteY1-154" fmla="*/ 34612 h 357883"/>
              <a:gd name="connsiteX2-155" fmla="*/ 381727 w 482853"/>
              <a:gd name="connsiteY2-156" fmla="*/ 22223 h 357883"/>
              <a:gd name="connsiteX3-157" fmla="*/ 482310 w 482853"/>
              <a:gd name="connsiteY3-158" fmla="*/ 199034 h 357883"/>
              <a:gd name="connsiteX4-159" fmla="*/ 420858 w 482853"/>
              <a:gd name="connsiteY4-160" fmla="*/ 339099 h 357883"/>
              <a:gd name="connsiteX5-161" fmla="*/ 372777 w 482853"/>
              <a:gd name="connsiteY5-162" fmla="*/ 315717 h 357883"/>
              <a:gd name="connsiteX6-163" fmla="*/ 350642 w 482853"/>
              <a:gd name="connsiteY6-164" fmla="*/ 253579 h 357883"/>
              <a:gd name="connsiteX7-165" fmla="*/ 315648 w 482853"/>
              <a:gd name="connsiteY7-166" fmla="*/ 105931 h 357883"/>
              <a:gd name="connsiteX8-167" fmla="*/ 174498 w 482853"/>
              <a:gd name="connsiteY8-168" fmla="*/ 110272 h 357883"/>
              <a:gd name="connsiteX9-169" fmla="*/ 172201 w 482853"/>
              <a:gd name="connsiteY9-170" fmla="*/ 260971 h 357883"/>
              <a:gd name="connsiteX10-171" fmla="*/ 156570 w 482853"/>
              <a:gd name="connsiteY10-172" fmla="*/ 346185 h 357883"/>
              <a:gd name="connsiteX11-173" fmla="*/ 78600 w 482853"/>
              <a:gd name="connsiteY11-174" fmla="*/ 326296 h 357883"/>
              <a:gd name="connsiteX0-175" fmla="*/ 86886 w 412558"/>
              <a:gd name="connsiteY0-176" fmla="*/ 360065 h 360696"/>
              <a:gd name="connsiteX1-177" fmla="*/ 27804 w 412558"/>
              <a:gd name="connsiteY1-178" fmla="*/ 37425 h 360696"/>
              <a:gd name="connsiteX2-179" fmla="*/ 311432 w 412558"/>
              <a:gd name="connsiteY2-180" fmla="*/ 25036 h 360696"/>
              <a:gd name="connsiteX3-181" fmla="*/ 412015 w 412558"/>
              <a:gd name="connsiteY3-182" fmla="*/ 201847 h 360696"/>
              <a:gd name="connsiteX4-183" fmla="*/ 350563 w 412558"/>
              <a:gd name="connsiteY4-184" fmla="*/ 341912 h 360696"/>
              <a:gd name="connsiteX5-185" fmla="*/ 302482 w 412558"/>
              <a:gd name="connsiteY5-186" fmla="*/ 318530 h 360696"/>
              <a:gd name="connsiteX6-187" fmla="*/ 280347 w 412558"/>
              <a:gd name="connsiteY6-188" fmla="*/ 256392 h 360696"/>
              <a:gd name="connsiteX7-189" fmla="*/ 245353 w 412558"/>
              <a:gd name="connsiteY7-190" fmla="*/ 108744 h 360696"/>
              <a:gd name="connsiteX8-191" fmla="*/ 104203 w 412558"/>
              <a:gd name="connsiteY8-192" fmla="*/ 113085 h 360696"/>
              <a:gd name="connsiteX9-193" fmla="*/ 101906 w 412558"/>
              <a:gd name="connsiteY9-194" fmla="*/ 263784 h 360696"/>
              <a:gd name="connsiteX10-195" fmla="*/ 86275 w 412558"/>
              <a:gd name="connsiteY10-196" fmla="*/ 348998 h 360696"/>
              <a:gd name="connsiteX11-197" fmla="*/ 86886 w 412558"/>
              <a:gd name="connsiteY11-198" fmla="*/ 360065 h 360696"/>
              <a:gd name="connsiteX0-199" fmla="*/ 125305 w 450977"/>
              <a:gd name="connsiteY0-200" fmla="*/ 353326 h 353957"/>
              <a:gd name="connsiteX1-201" fmla="*/ 2758 w 450977"/>
              <a:gd name="connsiteY1-202" fmla="*/ 240352 h 353957"/>
              <a:gd name="connsiteX2-203" fmla="*/ 66223 w 450977"/>
              <a:gd name="connsiteY2-204" fmla="*/ 30686 h 353957"/>
              <a:gd name="connsiteX3-205" fmla="*/ 349851 w 450977"/>
              <a:gd name="connsiteY3-206" fmla="*/ 18297 h 353957"/>
              <a:gd name="connsiteX4-207" fmla="*/ 450434 w 450977"/>
              <a:gd name="connsiteY4-208" fmla="*/ 195108 h 353957"/>
              <a:gd name="connsiteX5-209" fmla="*/ 388982 w 450977"/>
              <a:gd name="connsiteY5-210" fmla="*/ 335173 h 353957"/>
              <a:gd name="connsiteX6-211" fmla="*/ 340901 w 450977"/>
              <a:gd name="connsiteY6-212" fmla="*/ 311791 h 353957"/>
              <a:gd name="connsiteX7-213" fmla="*/ 318766 w 450977"/>
              <a:gd name="connsiteY7-214" fmla="*/ 249653 h 353957"/>
              <a:gd name="connsiteX8-215" fmla="*/ 283772 w 450977"/>
              <a:gd name="connsiteY8-216" fmla="*/ 102005 h 353957"/>
              <a:gd name="connsiteX9-217" fmla="*/ 142622 w 450977"/>
              <a:gd name="connsiteY9-218" fmla="*/ 106346 h 353957"/>
              <a:gd name="connsiteX10-219" fmla="*/ 140325 w 450977"/>
              <a:gd name="connsiteY10-220" fmla="*/ 257045 h 353957"/>
              <a:gd name="connsiteX11-221" fmla="*/ 124694 w 450977"/>
              <a:gd name="connsiteY11-222" fmla="*/ 342259 h 353957"/>
              <a:gd name="connsiteX12" fmla="*/ 125305 w 450977"/>
              <a:gd name="connsiteY12" fmla="*/ 353326 h 353957"/>
              <a:gd name="connsiteX0-223" fmla="*/ 120942 w 446614"/>
              <a:gd name="connsiteY0-224" fmla="*/ 352687 h 353318"/>
              <a:gd name="connsiteX1-225" fmla="*/ 3157 w 446614"/>
              <a:gd name="connsiteY1-226" fmla="*/ 227807 h 353318"/>
              <a:gd name="connsiteX2-227" fmla="*/ 61860 w 446614"/>
              <a:gd name="connsiteY2-228" fmla="*/ 30047 h 353318"/>
              <a:gd name="connsiteX3-229" fmla="*/ 345488 w 446614"/>
              <a:gd name="connsiteY3-230" fmla="*/ 17658 h 353318"/>
              <a:gd name="connsiteX4-231" fmla="*/ 446071 w 446614"/>
              <a:gd name="connsiteY4-232" fmla="*/ 194469 h 353318"/>
              <a:gd name="connsiteX5-233" fmla="*/ 384619 w 446614"/>
              <a:gd name="connsiteY5-234" fmla="*/ 334534 h 353318"/>
              <a:gd name="connsiteX6-235" fmla="*/ 336538 w 446614"/>
              <a:gd name="connsiteY6-236" fmla="*/ 311152 h 353318"/>
              <a:gd name="connsiteX7-237" fmla="*/ 314403 w 446614"/>
              <a:gd name="connsiteY7-238" fmla="*/ 249014 h 353318"/>
              <a:gd name="connsiteX8-239" fmla="*/ 279409 w 446614"/>
              <a:gd name="connsiteY8-240" fmla="*/ 101366 h 353318"/>
              <a:gd name="connsiteX9-241" fmla="*/ 138259 w 446614"/>
              <a:gd name="connsiteY9-242" fmla="*/ 105707 h 353318"/>
              <a:gd name="connsiteX10-243" fmla="*/ 135962 w 446614"/>
              <a:gd name="connsiteY10-244" fmla="*/ 256406 h 353318"/>
              <a:gd name="connsiteX11-245" fmla="*/ 120331 w 446614"/>
              <a:gd name="connsiteY11-246" fmla="*/ 341620 h 353318"/>
              <a:gd name="connsiteX12-247" fmla="*/ 120942 w 446614"/>
              <a:gd name="connsiteY12-248" fmla="*/ 352687 h 353318"/>
              <a:gd name="connsiteX0-249" fmla="*/ 120942 w 446614"/>
              <a:gd name="connsiteY0-250" fmla="*/ 352687 h 353318"/>
              <a:gd name="connsiteX1-251" fmla="*/ 3157 w 446614"/>
              <a:gd name="connsiteY1-252" fmla="*/ 227807 h 353318"/>
              <a:gd name="connsiteX2-253" fmla="*/ 61860 w 446614"/>
              <a:gd name="connsiteY2-254" fmla="*/ 30047 h 353318"/>
              <a:gd name="connsiteX3-255" fmla="*/ 345488 w 446614"/>
              <a:gd name="connsiteY3-256" fmla="*/ 17658 h 353318"/>
              <a:gd name="connsiteX4-257" fmla="*/ 446071 w 446614"/>
              <a:gd name="connsiteY4-258" fmla="*/ 194469 h 353318"/>
              <a:gd name="connsiteX5-259" fmla="*/ 384619 w 446614"/>
              <a:gd name="connsiteY5-260" fmla="*/ 334534 h 353318"/>
              <a:gd name="connsiteX6-261" fmla="*/ 336538 w 446614"/>
              <a:gd name="connsiteY6-262" fmla="*/ 311152 h 353318"/>
              <a:gd name="connsiteX7-263" fmla="*/ 314403 w 446614"/>
              <a:gd name="connsiteY7-264" fmla="*/ 249014 h 353318"/>
              <a:gd name="connsiteX8-265" fmla="*/ 279409 w 446614"/>
              <a:gd name="connsiteY8-266" fmla="*/ 101366 h 353318"/>
              <a:gd name="connsiteX9-267" fmla="*/ 138259 w 446614"/>
              <a:gd name="connsiteY9-268" fmla="*/ 105707 h 353318"/>
              <a:gd name="connsiteX10-269" fmla="*/ 135962 w 446614"/>
              <a:gd name="connsiteY10-270" fmla="*/ 256406 h 353318"/>
              <a:gd name="connsiteX11-271" fmla="*/ 120331 w 446614"/>
              <a:gd name="connsiteY11-272" fmla="*/ 341620 h 353318"/>
              <a:gd name="connsiteX12-273" fmla="*/ 120942 w 446614"/>
              <a:gd name="connsiteY12-274" fmla="*/ 352687 h 35331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37" y="connsiteY9-38"/>
              </a:cxn>
              <a:cxn ang="0">
                <a:pos x="connsiteX10-79" y="connsiteY10-80"/>
              </a:cxn>
              <a:cxn ang="0">
                <a:pos x="connsiteX11-125" y="connsiteY11-126"/>
              </a:cxn>
              <a:cxn ang="0">
                <a:pos x="connsiteX12-247" y="connsiteY12-248"/>
              </a:cxn>
            </a:cxnLst>
            <a:rect l="l" t="t" r="r" b="b"/>
            <a:pathLst>
              <a:path w="446614" h="353318">
                <a:moveTo>
                  <a:pt x="120942" y="352687"/>
                </a:moveTo>
                <a:cubicBezTo>
                  <a:pt x="107366" y="330543"/>
                  <a:pt x="17766" y="269674"/>
                  <a:pt x="3157" y="227807"/>
                </a:cubicBezTo>
                <a:cubicBezTo>
                  <a:pt x="-6690" y="174034"/>
                  <a:pt x="4805" y="65072"/>
                  <a:pt x="61860" y="30047"/>
                </a:cubicBezTo>
                <a:cubicBezTo>
                  <a:pt x="118915" y="-4978"/>
                  <a:pt x="281453" y="-9746"/>
                  <a:pt x="345488" y="17658"/>
                </a:cubicBezTo>
                <a:cubicBezTo>
                  <a:pt x="409523" y="45062"/>
                  <a:pt x="449074" y="144037"/>
                  <a:pt x="446071" y="194469"/>
                </a:cubicBezTo>
                <a:cubicBezTo>
                  <a:pt x="452593" y="247282"/>
                  <a:pt x="398509" y="310324"/>
                  <a:pt x="384619" y="334534"/>
                </a:cubicBezTo>
                <a:cubicBezTo>
                  <a:pt x="390270" y="384243"/>
                  <a:pt x="351812" y="320643"/>
                  <a:pt x="336538" y="311152"/>
                </a:cubicBezTo>
                <a:cubicBezTo>
                  <a:pt x="321264" y="301661"/>
                  <a:pt x="331068" y="284772"/>
                  <a:pt x="314403" y="249014"/>
                </a:cubicBezTo>
                <a:cubicBezTo>
                  <a:pt x="389373" y="205557"/>
                  <a:pt x="308766" y="125251"/>
                  <a:pt x="279409" y="101366"/>
                </a:cubicBezTo>
                <a:cubicBezTo>
                  <a:pt x="250052" y="77481"/>
                  <a:pt x="181108" y="90123"/>
                  <a:pt x="138259" y="105707"/>
                </a:cubicBezTo>
                <a:cubicBezTo>
                  <a:pt x="47749" y="138625"/>
                  <a:pt x="51101" y="218453"/>
                  <a:pt x="135962" y="256406"/>
                </a:cubicBezTo>
                <a:cubicBezTo>
                  <a:pt x="120900" y="267369"/>
                  <a:pt x="135393" y="330657"/>
                  <a:pt x="120331" y="341620"/>
                </a:cubicBezTo>
                <a:cubicBezTo>
                  <a:pt x="107367" y="353226"/>
                  <a:pt x="133906" y="341081"/>
                  <a:pt x="120942" y="35268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26" name="流程图: 接点 25"/>
          <p:cNvSpPr/>
          <p:nvPr userDrawn="1"/>
        </p:nvSpPr>
        <p:spPr>
          <a:xfrm>
            <a:off x="5880069" y="455654"/>
            <a:ext cx="288000" cy="288162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27" name="空心弧 18"/>
          <p:cNvSpPr/>
          <p:nvPr userDrawn="1"/>
        </p:nvSpPr>
        <p:spPr>
          <a:xfrm rot="5400000">
            <a:off x="5854511" y="185665"/>
            <a:ext cx="446614" cy="353318"/>
          </a:xfrm>
          <a:custGeom>
            <a:avLst/>
            <a:gdLst>
              <a:gd name="connsiteX0" fmla="*/ 78598 w 503582"/>
              <a:gd name="connsiteY0" fmla="*/ 331635 h 384313"/>
              <a:gd name="connsiteX1" fmla="*/ 98097 w 503582"/>
              <a:gd name="connsiteY1" fmla="*/ 39951 h 384313"/>
              <a:gd name="connsiteX2" fmla="*/ 381725 w 503582"/>
              <a:gd name="connsiteY2" fmla="*/ 27562 h 384313"/>
              <a:gd name="connsiteX3" fmla="*/ 447048 w 503582"/>
              <a:gd name="connsiteY3" fmla="*/ 313482 h 384313"/>
              <a:gd name="connsiteX4" fmla="*/ 355403 w 503582"/>
              <a:gd name="connsiteY4" fmla="*/ 256537 h 384313"/>
              <a:gd name="connsiteX5" fmla="*/ 315646 w 503582"/>
              <a:gd name="connsiteY5" fmla="*/ 111270 h 384313"/>
              <a:gd name="connsiteX6" fmla="*/ 174496 w 503582"/>
              <a:gd name="connsiteY6" fmla="*/ 115611 h 384313"/>
              <a:gd name="connsiteX7" fmla="*/ 162674 w 503582"/>
              <a:gd name="connsiteY7" fmla="*/ 263928 h 384313"/>
              <a:gd name="connsiteX8" fmla="*/ 78598 w 503582"/>
              <a:gd name="connsiteY8" fmla="*/ 331635 h 384313"/>
              <a:gd name="connsiteX0-1" fmla="*/ 78600 w 503614"/>
              <a:gd name="connsiteY0-2" fmla="*/ 331635 h 353527"/>
              <a:gd name="connsiteX1-3" fmla="*/ 98099 w 503614"/>
              <a:gd name="connsiteY1-4" fmla="*/ 39951 h 353527"/>
              <a:gd name="connsiteX2-5" fmla="*/ 381727 w 503614"/>
              <a:gd name="connsiteY2-6" fmla="*/ 27562 h 353527"/>
              <a:gd name="connsiteX3-7" fmla="*/ 447050 w 503614"/>
              <a:gd name="connsiteY3-8" fmla="*/ 313482 h 353527"/>
              <a:gd name="connsiteX4-9" fmla="*/ 355405 w 503614"/>
              <a:gd name="connsiteY4-10" fmla="*/ 256537 h 353527"/>
              <a:gd name="connsiteX5-11" fmla="*/ 315648 w 503614"/>
              <a:gd name="connsiteY5-12" fmla="*/ 111270 h 353527"/>
              <a:gd name="connsiteX6-13" fmla="*/ 174498 w 503614"/>
              <a:gd name="connsiteY6-14" fmla="*/ 115611 h 353527"/>
              <a:gd name="connsiteX7-15" fmla="*/ 162676 w 503614"/>
              <a:gd name="connsiteY7-16" fmla="*/ 263928 h 353527"/>
              <a:gd name="connsiteX8-17" fmla="*/ 156570 w 503614"/>
              <a:gd name="connsiteY8-18" fmla="*/ 351524 h 353527"/>
              <a:gd name="connsiteX9" fmla="*/ 78600 w 503614"/>
              <a:gd name="connsiteY9" fmla="*/ 331635 h 353527"/>
              <a:gd name="connsiteX0-19" fmla="*/ 78600 w 503614"/>
              <a:gd name="connsiteY0-20" fmla="*/ 331635 h 353527"/>
              <a:gd name="connsiteX1-21" fmla="*/ 98099 w 503614"/>
              <a:gd name="connsiteY1-22" fmla="*/ 39951 h 353527"/>
              <a:gd name="connsiteX2-23" fmla="*/ 381727 w 503614"/>
              <a:gd name="connsiteY2-24" fmla="*/ 27562 h 353527"/>
              <a:gd name="connsiteX3-25" fmla="*/ 447050 w 503614"/>
              <a:gd name="connsiteY3-26" fmla="*/ 313482 h 353527"/>
              <a:gd name="connsiteX4-27" fmla="*/ 355405 w 503614"/>
              <a:gd name="connsiteY4-28" fmla="*/ 256537 h 353527"/>
              <a:gd name="connsiteX5-29" fmla="*/ 315648 w 503614"/>
              <a:gd name="connsiteY5-30" fmla="*/ 111270 h 353527"/>
              <a:gd name="connsiteX6-31" fmla="*/ 174498 w 503614"/>
              <a:gd name="connsiteY6-32" fmla="*/ 115611 h 353527"/>
              <a:gd name="connsiteX7-33" fmla="*/ 162676 w 503614"/>
              <a:gd name="connsiteY7-34" fmla="*/ 263928 h 353527"/>
              <a:gd name="connsiteX8-35" fmla="*/ 156570 w 503614"/>
              <a:gd name="connsiteY8-36" fmla="*/ 351524 h 353527"/>
              <a:gd name="connsiteX9-37" fmla="*/ 78600 w 503614"/>
              <a:gd name="connsiteY9-38" fmla="*/ 331635 h 353527"/>
              <a:gd name="connsiteX0-39" fmla="*/ 78600 w 503614"/>
              <a:gd name="connsiteY0-40" fmla="*/ 331635 h 353527"/>
              <a:gd name="connsiteX1-41" fmla="*/ 98099 w 503614"/>
              <a:gd name="connsiteY1-42" fmla="*/ 39951 h 353527"/>
              <a:gd name="connsiteX2-43" fmla="*/ 381727 w 503614"/>
              <a:gd name="connsiteY2-44" fmla="*/ 27562 h 353527"/>
              <a:gd name="connsiteX3-45" fmla="*/ 447050 w 503614"/>
              <a:gd name="connsiteY3-46" fmla="*/ 313482 h 353527"/>
              <a:gd name="connsiteX4-47" fmla="*/ 372777 w 503614"/>
              <a:gd name="connsiteY4-48" fmla="*/ 321056 h 353527"/>
              <a:gd name="connsiteX5-49" fmla="*/ 355405 w 503614"/>
              <a:gd name="connsiteY5-50" fmla="*/ 256537 h 353527"/>
              <a:gd name="connsiteX6-51" fmla="*/ 315648 w 503614"/>
              <a:gd name="connsiteY6-52" fmla="*/ 111270 h 353527"/>
              <a:gd name="connsiteX7-53" fmla="*/ 174498 w 503614"/>
              <a:gd name="connsiteY7-54" fmla="*/ 115611 h 353527"/>
              <a:gd name="connsiteX8-55" fmla="*/ 162676 w 503614"/>
              <a:gd name="connsiteY8-56" fmla="*/ 263928 h 353527"/>
              <a:gd name="connsiteX9-57" fmla="*/ 156570 w 503614"/>
              <a:gd name="connsiteY9-58" fmla="*/ 351524 h 353527"/>
              <a:gd name="connsiteX10" fmla="*/ 78600 w 503614"/>
              <a:gd name="connsiteY10" fmla="*/ 331635 h 353527"/>
              <a:gd name="connsiteX0-59" fmla="*/ 78600 w 465644"/>
              <a:gd name="connsiteY0-60" fmla="*/ 335721 h 367308"/>
              <a:gd name="connsiteX1-61" fmla="*/ 98099 w 465644"/>
              <a:gd name="connsiteY1-62" fmla="*/ 44037 h 367308"/>
              <a:gd name="connsiteX2-63" fmla="*/ 381727 w 465644"/>
              <a:gd name="connsiteY2-64" fmla="*/ 31648 h 367308"/>
              <a:gd name="connsiteX3-65" fmla="*/ 420858 w 465644"/>
              <a:gd name="connsiteY3-66" fmla="*/ 348524 h 367308"/>
              <a:gd name="connsiteX4-67" fmla="*/ 372777 w 465644"/>
              <a:gd name="connsiteY4-68" fmla="*/ 325142 h 367308"/>
              <a:gd name="connsiteX5-69" fmla="*/ 355405 w 465644"/>
              <a:gd name="connsiteY5-70" fmla="*/ 260623 h 367308"/>
              <a:gd name="connsiteX6-71" fmla="*/ 315648 w 465644"/>
              <a:gd name="connsiteY6-72" fmla="*/ 115356 h 367308"/>
              <a:gd name="connsiteX7-73" fmla="*/ 174498 w 465644"/>
              <a:gd name="connsiteY7-74" fmla="*/ 119697 h 367308"/>
              <a:gd name="connsiteX8-75" fmla="*/ 162676 w 465644"/>
              <a:gd name="connsiteY8-76" fmla="*/ 268014 h 367308"/>
              <a:gd name="connsiteX9-77" fmla="*/ 156570 w 465644"/>
              <a:gd name="connsiteY9-78" fmla="*/ 355610 h 367308"/>
              <a:gd name="connsiteX10-79" fmla="*/ 78600 w 465644"/>
              <a:gd name="connsiteY10-80" fmla="*/ 335721 h 367308"/>
              <a:gd name="connsiteX0-81" fmla="*/ 78600 w 482853"/>
              <a:gd name="connsiteY0-82" fmla="*/ 326296 h 357883"/>
              <a:gd name="connsiteX1-83" fmla="*/ 98099 w 482853"/>
              <a:gd name="connsiteY1-84" fmla="*/ 34612 h 357883"/>
              <a:gd name="connsiteX2-85" fmla="*/ 381727 w 482853"/>
              <a:gd name="connsiteY2-86" fmla="*/ 22223 h 357883"/>
              <a:gd name="connsiteX3-87" fmla="*/ 482310 w 482853"/>
              <a:gd name="connsiteY3-88" fmla="*/ 199034 h 357883"/>
              <a:gd name="connsiteX4-89" fmla="*/ 420858 w 482853"/>
              <a:gd name="connsiteY4-90" fmla="*/ 339099 h 357883"/>
              <a:gd name="connsiteX5-91" fmla="*/ 372777 w 482853"/>
              <a:gd name="connsiteY5-92" fmla="*/ 315717 h 357883"/>
              <a:gd name="connsiteX6-93" fmla="*/ 355405 w 482853"/>
              <a:gd name="connsiteY6-94" fmla="*/ 251198 h 357883"/>
              <a:gd name="connsiteX7-95" fmla="*/ 315648 w 482853"/>
              <a:gd name="connsiteY7-96" fmla="*/ 105931 h 357883"/>
              <a:gd name="connsiteX8-97" fmla="*/ 174498 w 482853"/>
              <a:gd name="connsiteY8-98" fmla="*/ 110272 h 357883"/>
              <a:gd name="connsiteX9-99" fmla="*/ 162676 w 482853"/>
              <a:gd name="connsiteY9-100" fmla="*/ 258589 h 357883"/>
              <a:gd name="connsiteX10-101" fmla="*/ 156570 w 482853"/>
              <a:gd name="connsiteY10-102" fmla="*/ 346185 h 357883"/>
              <a:gd name="connsiteX11" fmla="*/ 78600 w 482853"/>
              <a:gd name="connsiteY11" fmla="*/ 326296 h 357883"/>
              <a:gd name="connsiteX0-103" fmla="*/ 78600 w 482853"/>
              <a:gd name="connsiteY0-104" fmla="*/ 326296 h 357883"/>
              <a:gd name="connsiteX1-105" fmla="*/ 98099 w 482853"/>
              <a:gd name="connsiteY1-106" fmla="*/ 34612 h 357883"/>
              <a:gd name="connsiteX2-107" fmla="*/ 381727 w 482853"/>
              <a:gd name="connsiteY2-108" fmla="*/ 22223 h 357883"/>
              <a:gd name="connsiteX3-109" fmla="*/ 482310 w 482853"/>
              <a:gd name="connsiteY3-110" fmla="*/ 199034 h 357883"/>
              <a:gd name="connsiteX4-111" fmla="*/ 420858 w 482853"/>
              <a:gd name="connsiteY4-112" fmla="*/ 339099 h 357883"/>
              <a:gd name="connsiteX5-113" fmla="*/ 372777 w 482853"/>
              <a:gd name="connsiteY5-114" fmla="*/ 315717 h 357883"/>
              <a:gd name="connsiteX6-115" fmla="*/ 355405 w 482853"/>
              <a:gd name="connsiteY6-116" fmla="*/ 251198 h 357883"/>
              <a:gd name="connsiteX7-117" fmla="*/ 315648 w 482853"/>
              <a:gd name="connsiteY7-118" fmla="*/ 105931 h 357883"/>
              <a:gd name="connsiteX8-119" fmla="*/ 174498 w 482853"/>
              <a:gd name="connsiteY8-120" fmla="*/ 110272 h 357883"/>
              <a:gd name="connsiteX9-121" fmla="*/ 162676 w 482853"/>
              <a:gd name="connsiteY9-122" fmla="*/ 258589 h 357883"/>
              <a:gd name="connsiteX10-123" fmla="*/ 156570 w 482853"/>
              <a:gd name="connsiteY10-124" fmla="*/ 346185 h 357883"/>
              <a:gd name="connsiteX11-125" fmla="*/ 78600 w 482853"/>
              <a:gd name="connsiteY11-126" fmla="*/ 326296 h 357883"/>
              <a:gd name="connsiteX0-127" fmla="*/ 78600 w 482853"/>
              <a:gd name="connsiteY0-128" fmla="*/ 326296 h 357883"/>
              <a:gd name="connsiteX1-129" fmla="*/ 98099 w 482853"/>
              <a:gd name="connsiteY1-130" fmla="*/ 34612 h 357883"/>
              <a:gd name="connsiteX2-131" fmla="*/ 381727 w 482853"/>
              <a:gd name="connsiteY2-132" fmla="*/ 22223 h 357883"/>
              <a:gd name="connsiteX3-133" fmla="*/ 482310 w 482853"/>
              <a:gd name="connsiteY3-134" fmla="*/ 199034 h 357883"/>
              <a:gd name="connsiteX4-135" fmla="*/ 420858 w 482853"/>
              <a:gd name="connsiteY4-136" fmla="*/ 339099 h 357883"/>
              <a:gd name="connsiteX5-137" fmla="*/ 372777 w 482853"/>
              <a:gd name="connsiteY5-138" fmla="*/ 315717 h 357883"/>
              <a:gd name="connsiteX6-139" fmla="*/ 350642 w 482853"/>
              <a:gd name="connsiteY6-140" fmla="*/ 253579 h 357883"/>
              <a:gd name="connsiteX7-141" fmla="*/ 315648 w 482853"/>
              <a:gd name="connsiteY7-142" fmla="*/ 105931 h 357883"/>
              <a:gd name="connsiteX8-143" fmla="*/ 174498 w 482853"/>
              <a:gd name="connsiteY8-144" fmla="*/ 110272 h 357883"/>
              <a:gd name="connsiteX9-145" fmla="*/ 162676 w 482853"/>
              <a:gd name="connsiteY9-146" fmla="*/ 258589 h 357883"/>
              <a:gd name="connsiteX10-147" fmla="*/ 156570 w 482853"/>
              <a:gd name="connsiteY10-148" fmla="*/ 346185 h 357883"/>
              <a:gd name="connsiteX11-149" fmla="*/ 78600 w 482853"/>
              <a:gd name="connsiteY11-150" fmla="*/ 326296 h 357883"/>
              <a:gd name="connsiteX0-151" fmla="*/ 78600 w 482853"/>
              <a:gd name="connsiteY0-152" fmla="*/ 326296 h 357883"/>
              <a:gd name="connsiteX1-153" fmla="*/ 98099 w 482853"/>
              <a:gd name="connsiteY1-154" fmla="*/ 34612 h 357883"/>
              <a:gd name="connsiteX2-155" fmla="*/ 381727 w 482853"/>
              <a:gd name="connsiteY2-156" fmla="*/ 22223 h 357883"/>
              <a:gd name="connsiteX3-157" fmla="*/ 482310 w 482853"/>
              <a:gd name="connsiteY3-158" fmla="*/ 199034 h 357883"/>
              <a:gd name="connsiteX4-159" fmla="*/ 420858 w 482853"/>
              <a:gd name="connsiteY4-160" fmla="*/ 339099 h 357883"/>
              <a:gd name="connsiteX5-161" fmla="*/ 372777 w 482853"/>
              <a:gd name="connsiteY5-162" fmla="*/ 315717 h 357883"/>
              <a:gd name="connsiteX6-163" fmla="*/ 350642 w 482853"/>
              <a:gd name="connsiteY6-164" fmla="*/ 253579 h 357883"/>
              <a:gd name="connsiteX7-165" fmla="*/ 315648 w 482853"/>
              <a:gd name="connsiteY7-166" fmla="*/ 105931 h 357883"/>
              <a:gd name="connsiteX8-167" fmla="*/ 174498 w 482853"/>
              <a:gd name="connsiteY8-168" fmla="*/ 110272 h 357883"/>
              <a:gd name="connsiteX9-169" fmla="*/ 172201 w 482853"/>
              <a:gd name="connsiteY9-170" fmla="*/ 260971 h 357883"/>
              <a:gd name="connsiteX10-171" fmla="*/ 156570 w 482853"/>
              <a:gd name="connsiteY10-172" fmla="*/ 346185 h 357883"/>
              <a:gd name="connsiteX11-173" fmla="*/ 78600 w 482853"/>
              <a:gd name="connsiteY11-174" fmla="*/ 326296 h 357883"/>
              <a:gd name="connsiteX0-175" fmla="*/ 86886 w 412558"/>
              <a:gd name="connsiteY0-176" fmla="*/ 360065 h 360696"/>
              <a:gd name="connsiteX1-177" fmla="*/ 27804 w 412558"/>
              <a:gd name="connsiteY1-178" fmla="*/ 37425 h 360696"/>
              <a:gd name="connsiteX2-179" fmla="*/ 311432 w 412558"/>
              <a:gd name="connsiteY2-180" fmla="*/ 25036 h 360696"/>
              <a:gd name="connsiteX3-181" fmla="*/ 412015 w 412558"/>
              <a:gd name="connsiteY3-182" fmla="*/ 201847 h 360696"/>
              <a:gd name="connsiteX4-183" fmla="*/ 350563 w 412558"/>
              <a:gd name="connsiteY4-184" fmla="*/ 341912 h 360696"/>
              <a:gd name="connsiteX5-185" fmla="*/ 302482 w 412558"/>
              <a:gd name="connsiteY5-186" fmla="*/ 318530 h 360696"/>
              <a:gd name="connsiteX6-187" fmla="*/ 280347 w 412558"/>
              <a:gd name="connsiteY6-188" fmla="*/ 256392 h 360696"/>
              <a:gd name="connsiteX7-189" fmla="*/ 245353 w 412558"/>
              <a:gd name="connsiteY7-190" fmla="*/ 108744 h 360696"/>
              <a:gd name="connsiteX8-191" fmla="*/ 104203 w 412558"/>
              <a:gd name="connsiteY8-192" fmla="*/ 113085 h 360696"/>
              <a:gd name="connsiteX9-193" fmla="*/ 101906 w 412558"/>
              <a:gd name="connsiteY9-194" fmla="*/ 263784 h 360696"/>
              <a:gd name="connsiteX10-195" fmla="*/ 86275 w 412558"/>
              <a:gd name="connsiteY10-196" fmla="*/ 348998 h 360696"/>
              <a:gd name="connsiteX11-197" fmla="*/ 86886 w 412558"/>
              <a:gd name="connsiteY11-198" fmla="*/ 360065 h 360696"/>
              <a:gd name="connsiteX0-199" fmla="*/ 125305 w 450977"/>
              <a:gd name="connsiteY0-200" fmla="*/ 353326 h 353957"/>
              <a:gd name="connsiteX1-201" fmla="*/ 2758 w 450977"/>
              <a:gd name="connsiteY1-202" fmla="*/ 240352 h 353957"/>
              <a:gd name="connsiteX2-203" fmla="*/ 66223 w 450977"/>
              <a:gd name="connsiteY2-204" fmla="*/ 30686 h 353957"/>
              <a:gd name="connsiteX3-205" fmla="*/ 349851 w 450977"/>
              <a:gd name="connsiteY3-206" fmla="*/ 18297 h 353957"/>
              <a:gd name="connsiteX4-207" fmla="*/ 450434 w 450977"/>
              <a:gd name="connsiteY4-208" fmla="*/ 195108 h 353957"/>
              <a:gd name="connsiteX5-209" fmla="*/ 388982 w 450977"/>
              <a:gd name="connsiteY5-210" fmla="*/ 335173 h 353957"/>
              <a:gd name="connsiteX6-211" fmla="*/ 340901 w 450977"/>
              <a:gd name="connsiteY6-212" fmla="*/ 311791 h 353957"/>
              <a:gd name="connsiteX7-213" fmla="*/ 318766 w 450977"/>
              <a:gd name="connsiteY7-214" fmla="*/ 249653 h 353957"/>
              <a:gd name="connsiteX8-215" fmla="*/ 283772 w 450977"/>
              <a:gd name="connsiteY8-216" fmla="*/ 102005 h 353957"/>
              <a:gd name="connsiteX9-217" fmla="*/ 142622 w 450977"/>
              <a:gd name="connsiteY9-218" fmla="*/ 106346 h 353957"/>
              <a:gd name="connsiteX10-219" fmla="*/ 140325 w 450977"/>
              <a:gd name="connsiteY10-220" fmla="*/ 257045 h 353957"/>
              <a:gd name="connsiteX11-221" fmla="*/ 124694 w 450977"/>
              <a:gd name="connsiteY11-222" fmla="*/ 342259 h 353957"/>
              <a:gd name="connsiteX12" fmla="*/ 125305 w 450977"/>
              <a:gd name="connsiteY12" fmla="*/ 353326 h 353957"/>
              <a:gd name="connsiteX0-223" fmla="*/ 120942 w 446614"/>
              <a:gd name="connsiteY0-224" fmla="*/ 352687 h 353318"/>
              <a:gd name="connsiteX1-225" fmla="*/ 3157 w 446614"/>
              <a:gd name="connsiteY1-226" fmla="*/ 227807 h 353318"/>
              <a:gd name="connsiteX2-227" fmla="*/ 61860 w 446614"/>
              <a:gd name="connsiteY2-228" fmla="*/ 30047 h 353318"/>
              <a:gd name="connsiteX3-229" fmla="*/ 345488 w 446614"/>
              <a:gd name="connsiteY3-230" fmla="*/ 17658 h 353318"/>
              <a:gd name="connsiteX4-231" fmla="*/ 446071 w 446614"/>
              <a:gd name="connsiteY4-232" fmla="*/ 194469 h 353318"/>
              <a:gd name="connsiteX5-233" fmla="*/ 384619 w 446614"/>
              <a:gd name="connsiteY5-234" fmla="*/ 334534 h 353318"/>
              <a:gd name="connsiteX6-235" fmla="*/ 336538 w 446614"/>
              <a:gd name="connsiteY6-236" fmla="*/ 311152 h 353318"/>
              <a:gd name="connsiteX7-237" fmla="*/ 314403 w 446614"/>
              <a:gd name="connsiteY7-238" fmla="*/ 249014 h 353318"/>
              <a:gd name="connsiteX8-239" fmla="*/ 279409 w 446614"/>
              <a:gd name="connsiteY8-240" fmla="*/ 101366 h 353318"/>
              <a:gd name="connsiteX9-241" fmla="*/ 138259 w 446614"/>
              <a:gd name="connsiteY9-242" fmla="*/ 105707 h 353318"/>
              <a:gd name="connsiteX10-243" fmla="*/ 135962 w 446614"/>
              <a:gd name="connsiteY10-244" fmla="*/ 256406 h 353318"/>
              <a:gd name="connsiteX11-245" fmla="*/ 120331 w 446614"/>
              <a:gd name="connsiteY11-246" fmla="*/ 341620 h 353318"/>
              <a:gd name="connsiteX12-247" fmla="*/ 120942 w 446614"/>
              <a:gd name="connsiteY12-248" fmla="*/ 352687 h 353318"/>
              <a:gd name="connsiteX0-249" fmla="*/ 120942 w 446614"/>
              <a:gd name="connsiteY0-250" fmla="*/ 352687 h 353318"/>
              <a:gd name="connsiteX1-251" fmla="*/ 3157 w 446614"/>
              <a:gd name="connsiteY1-252" fmla="*/ 227807 h 353318"/>
              <a:gd name="connsiteX2-253" fmla="*/ 61860 w 446614"/>
              <a:gd name="connsiteY2-254" fmla="*/ 30047 h 353318"/>
              <a:gd name="connsiteX3-255" fmla="*/ 345488 w 446614"/>
              <a:gd name="connsiteY3-256" fmla="*/ 17658 h 353318"/>
              <a:gd name="connsiteX4-257" fmla="*/ 446071 w 446614"/>
              <a:gd name="connsiteY4-258" fmla="*/ 194469 h 353318"/>
              <a:gd name="connsiteX5-259" fmla="*/ 384619 w 446614"/>
              <a:gd name="connsiteY5-260" fmla="*/ 334534 h 353318"/>
              <a:gd name="connsiteX6-261" fmla="*/ 336538 w 446614"/>
              <a:gd name="connsiteY6-262" fmla="*/ 311152 h 353318"/>
              <a:gd name="connsiteX7-263" fmla="*/ 314403 w 446614"/>
              <a:gd name="connsiteY7-264" fmla="*/ 249014 h 353318"/>
              <a:gd name="connsiteX8-265" fmla="*/ 279409 w 446614"/>
              <a:gd name="connsiteY8-266" fmla="*/ 101366 h 353318"/>
              <a:gd name="connsiteX9-267" fmla="*/ 138259 w 446614"/>
              <a:gd name="connsiteY9-268" fmla="*/ 105707 h 353318"/>
              <a:gd name="connsiteX10-269" fmla="*/ 135962 w 446614"/>
              <a:gd name="connsiteY10-270" fmla="*/ 256406 h 353318"/>
              <a:gd name="connsiteX11-271" fmla="*/ 120331 w 446614"/>
              <a:gd name="connsiteY11-272" fmla="*/ 341620 h 353318"/>
              <a:gd name="connsiteX12-273" fmla="*/ 120942 w 446614"/>
              <a:gd name="connsiteY12-274" fmla="*/ 352687 h 35331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37" y="connsiteY9-38"/>
              </a:cxn>
              <a:cxn ang="0">
                <a:pos x="connsiteX10-79" y="connsiteY10-80"/>
              </a:cxn>
              <a:cxn ang="0">
                <a:pos x="connsiteX11-125" y="connsiteY11-126"/>
              </a:cxn>
              <a:cxn ang="0">
                <a:pos x="connsiteX12-247" y="connsiteY12-248"/>
              </a:cxn>
            </a:cxnLst>
            <a:rect l="l" t="t" r="r" b="b"/>
            <a:pathLst>
              <a:path w="446614" h="353318">
                <a:moveTo>
                  <a:pt x="120942" y="352687"/>
                </a:moveTo>
                <a:cubicBezTo>
                  <a:pt x="107366" y="330543"/>
                  <a:pt x="17766" y="269674"/>
                  <a:pt x="3157" y="227807"/>
                </a:cubicBezTo>
                <a:cubicBezTo>
                  <a:pt x="-6690" y="174034"/>
                  <a:pt x="4805" y="65072"/>
                  <a:pt x="61860" y="30047"/>
                </a:cubicBezTo>
                <a:cubicBezTo>
                  <a:pt x="118915" y="-4978"/>
                  <a:pt x="281453" y="-9746"/>
                  <a:pt x="345488" y="17658"/>
                </a:cubicBezTo>
                <a:cubicBezTo>
                  <a:pt x="409523" y="45062"/>
                  <a:pt x="449074" y="144037"/>
                  <a:pt x="446071" y="194469"/>
                </a:cubicBezTo>
                <a:cubicBezTo>
                  <a:pt x="452593" y="247282"/>
                  <a:pt x="398509" y="310324"/>
                  <a:pt x="384619" y="334534"/>
                </a:cubicBezTo>
                <a:cubicBezTo>
                  <a:pt x="390270" y="384243"/>
                  <a:pt x="351812" y="320643"/>
                  <a:pt x="336538" y="311152"/>
                </a:cubicBezTo>
                <a:cubicBezTo>
                  <a:pt x="321264" y="301661"/>
                  <a:pt x="331068" y="284772"/>
                  <a:pt x="314403" y="249014"/>
                </a:cubicBezTo>
                <a:cubicBezTo>
                  <a:pt x="389373" y="205557"/>
                  <a:pt x="308766" y="125251"/>
                  <a:pt x="279409" y="101366"/>
                </a:cubicBezTo>
                <a:cubicBezTo>
                  <a:pt x="250052" y="77481"/>
                  <a:pt x="181108" y="90123"/>
                  <a:pt x="138259" y="105707"/>
                </a:cubicBezTo>
                <a:cubicBezTo>
                  <a:pt x="47749" y="138625"/>
                  <a:pt x="51101" y="218453"/>
                  <a:pt x="135962" y="256406"/>
                </a:cubicBezTo>
                <a:cubicBezTo>
                  <a:pt x="120900" y="267369"/>
                  <a:pt x="135393" y="330657"/>
                  <a:pt x="120331" y="341620"/>
                </a:cubicBezTo>
                <a:cubicBezTo>
                  <a:pt x="107367" y="353226"/>
                  <a:pt x="133906" y="341081"/>
                  <a:pt x="120942" y="35268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28" name="流程图: 接点 27"/>
          <p:cNvSpPr/>
          <p:nvPr userDrawn="1"/>
        </p:nvSpPr>
        <p:spPr>
          <a:xfrm>
            <a:off x="7044104" y="458641"/>
            <a:ext cx="288000" cy="288162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29" name="空心弧 18"/>
          <p:cNvSpPr/>
          <p:nvPr userDrawn="1"/>
        </p:nvSpPr>
        <p:spPr>
          <a:xfrm rot="5400000">
            <a:off x="7018546" y="188652"/>
            <a:ext cx="446614" cy="353318"/>
          </a:xfrm>
          <a:custGeom>
            <a:avLst/>
            <a:gdLst>
              <a:gd name="connsiteX0" fmla="*/ 78598 w 503582"/>
              <a:gd name="connsiteY0" fmla="*/ 331635 h 384313"/>
              <a:gd name="connsiteX1" fmla="*/ 98097 w 503582"/>
              <a:gd name="connsiteY1" fmla="*/ 39951 h 384313"/>
              <a:gd name="connsiteX2" fmla="*/ 381725 w 503582"/>
              <a:gd name="connsiteY2" fmla="*/ 27562 h 384313"/>
              <a:gd name="connsiteX3" fmla="*/ 447048 w 503582"/>
              <a:gd name="connsiteY3" fmla="*/ 313482 h 384313"/>
              <a:gd name="connsiteX4" fmla="*/ 355403 w 503582"/>
              <a:gd name="connsiteY4" fmla="*/ 256537 h 384313"/>
              <a:gd name="connsiteX5" fmla="*/ 315646 w 503582"/>
              <a:gd name="connsiteY5" fmla="*/ 111270 h 384313"/>
              <a:gd name="connsiteX6" fmla="*/ 174496 w 503582"/>
              <a:gd name="connsiteY6" fmla="*/ 115611 h 384313"/>
              <a:gd name="connsiteX7" fmla="*/ 162674 w 503582"/>
              <a:gd name="connsiteY7" fmla="*/ 263928 h 384313"/>
              <a:gd name="connsiteX8" fmla="*/ 78598 w 503582"/>
              <a:gd name="connsiteY8" fmla="*/ 331635 h 384313"/>
              <a:gd name="connsiteX0-1" fmla="*/ 78600 w 503614"/>
              <a:gd name="connsiteY0-2" fmla="*/ 331635 h 353527"/>
              <a:gd name="connsiteX1-3" fmla="*/ 98099 w 503614"/>
              <a:gd name="connsiteY1-4" fmla="*/ 39951 h 353527"/>
              <a:gd name="connsiteX2-5" fmla="*/ 381727 w 503614"/>
              <a:gd name="connsiteY2-6" fmla="*/ 27562 h 353527"/>
              <a:gd name="connsiteX3-7" fmla="*/ 447050 w 503614"/>
              <a:gd name="connsiteY3-8" fmla="*/ 313482 h 353527"/>
              <a:gd name="connsiteX4-9" fmla="*/ 355405 w 503614"/>
              <a:gd name="connsiteY4-10" fmla="*/ 256537 h 353527"/>
              <a:gd name="connsiteX5-11" fmla="*/ 315648 w 503614"/>
              <a:gd name="connsiteY5-12" fmla="*/ 111270 h 353527"/>
              <a:gd name="connsiteX6-13" fmla="*/ 174498 w 503614"/>
              <a:gd name="connsiteY6-14" fmla="*/ 115611 h 353527"/>
              <a:gd name="connsiteX7-15" fmla="*/ 162676 w 503614"/>
              <a:gd name="connsiteY7-16" fmla="*/ 263928 h 353527"/>
              <a:gd name="connsiteX8-17" fmla="*/ 156570 w 503614"/>
              <a:gd name="connsiteY8-18" fmla="*/ 351524 h 353527"/>
              <a:gd name="connsiteX9" fmla="*/ 78600 w 503614"/>
              <a:gd name="connsiteY9" fmla="*/ 331635 h 353527"/>
              <a:gd name="connsiteX0-19" fmla="*/ 78600 w 503614"/>
              <a:gd name="connsiteY0-20" fmla="*/ 331635 h 353527"/>
              <a:gd name="connsiteX1-21" fmla="*/ 98099 w 503614"/>
              <a:gd name="connsiteY1-22" fmla="*/ 39951 h 353527"/>
              <a:gd name="connsiteX2-23" fmla="*/ 381727 w 503614"/>
              <a:gd name="connsiteY2-24" fmla="*/ 27562 h 353527"/>
              <a:gd name="connsiteX3-25" fmla="*/ 447050 w 503614"/>
              <a:gd name="connsiteY3-26" fmla="*/ 313482 h 353527"/>
              <a:gd name="connsiteX4-27" fmla="*/ 355405 w 503614"/>
              <a:gd name="connsiteY4-28" fmla="*/ 256537 h 353527"/>
              <a:gd name="connsiteX5-29" fmla="*/ 315648 w 503614"/>
              <a:gd name="connsiteY5-30" fmla="*/ 111270 h 353527"/>
              <a:gd name="connsiteX6-31" fmla="*/ 174498 w 503614"/>
              <a:gd name="connsiteY6-32" fmla="*/ 115611 h 353527"/>
              <a:gd name="connsiteX7-33" fmla="*/ 162676 w 503614"/>
              <a:gd name="connsiteY7-34" fmla="*/ 263928 h 353527"/>
              <a:gd name="connsiteX8-35" fmla="*/ 156570 w 503614"/>
              <a:gd name="connsiteY8-36" fmla="*/ 351524 h 353527"/>
              <a:gd name="connsiteX9-37" fmla="*/ 78600 w 503614"/>
              <a:gd name="connsiteY9-38" fmla="*/ 331635 h 353527"/>
              <a:gd name="connsiteX0-39" fmla="*/ 78600 w 503614"/>
              <a:gd name="connsiteY0-40" fmla="*/ 331635 h 353527"/>
              <a:gd name="connsiteX1-41" fmla="*/ 98099 w 503614"/>
              <a:gd name="connsiteY1-42" fmla="*/ 39951 h 353527"/>
              <a:gd name="connsiteX2-43" fmla="*/ 381727 w 503614"/>
              <a:gd name="connsiteY2-44" fmla="*/ 27562 h 353527"/>
              <a:gd name="connsiteX3-45" fmla="*/ 447050 w 503614"/>
              <a:gd name="connsiteY3-46" fmla="*/ 313482 h 353527"/>
              <a:gd name="connsiteX4-47" fmla="*/ 372777 w 503614"/>
              <a:gd name="connsiteY4-48" fmla="*/ 321056 h 353527"/>
              <a:gd name="connsiteX5-49" fmla="*/ 355405 w 503614"/>
              <a:gd name="connsiteY5-50" fmla="*/ 256537 h 353527"/>
              <a:gd name="connsiteX6-51" fmla="*/ 315648 w 503614"/>
              <a:gd name="connsiteY6-52" fmla="*/ 111270 h 353527"/>
              <a:gd name="connsiteX7-53" fmla="*/ 174498 w 503614"/>
              <a:gd name="connsiteY7-54" fmla="*/ 115611 h 353527"/>
              <a:gd name="connsiteX8-55" fmla="*/ 162676 w 503614"/>
              <a:gd name="connsiteY8-56" fmla="*/ 263928 h 353527"/>
              <a:gd name="connsiteX9-57" fmla="*/ 156570 w 503614"/>
              <a:gd name="connsiteY9-58" fmla="*/ 351524 h 353527"/>
              <a:gd name="connsiteX10" fmla="*/ 78600 w 503614"/>
              <a:gd name="connsiteY10" fmla="*/ 331635 h 353527"/>
              <a:gd name="connsiteX0-59" fmla="*/ 78600 w 465644"/>
              <a:gd name="connsiteY0-60" fmla="*/ 335721 h 367308"/>
              <a:gd name="connsiteX1-61" fmla="*/ 98099 w 465644"/>
              <a:gd name="connsiteY1-62" fmla="*/ 44037 h 367308"/>
              <a:gd name="connsiteX2-63" fmla="*/ 381727 w 465644"/>
              <a:gd name="connsiteY2-64" fmla="*/ 31648 h 367308"/>
              <a:gd name="connsiteX3-65" fmla="*/ 420858 w 465644"/>
              <a:gd name="connsiteY3-66" fmla="*/ 348524 h 367308"/>
              <a:gd name="connsiteX4-67" fmla="*/ 372777 w 465644"/>
              <a:gd name="connsiteY4-68" fmla="*/ 325142 h 367308"/>
              <a:gd name="connsiteX5-69" fmla="*/ 355405 w 465644"/>
              <a:gd name="connsiteY5-70" fmla="*/ 260623 h 367308"/>
              <a:gd name="connsiteX6-71" fmla="*/ 315648 w 465644"/>
              <a:gd name="connsiteY6-72" fmla="*/ 115356 h 367308"/>
              <a:gd name="connsiteX7-73" fmla="*/ 174498 w 465644"/>
              <a:gd name="connsiteY7-74" fmla="*/ 119697 h 367308"/>
              <a:gd name="connsiteX8-75" fmla="*/ 162676 w 465644"/>
              <a:gd name="connsiteY8-76" fmla="*/ 268014 h 367308"/>
              <a:gd name="connsiteX9-77" fmla="*/ 156570 w 465644"/>
              <a:gd name="connsiteY9-78" fmla="*/ 355610 h 367308"/>
              <a:gd name="connsiteX10-79" fmla="*/ 78600 w 465644"/>
              <a:gd name="connsiteY10-80" fmla="*/ 335721 h 367308"/>
              <a:gd name="connsiteX0-81" fmla="*/ 78600 w 482853"/>
              <a:gd name="connsiteY0-82" fmla="*/ 326296 h 357883"/>
              <a:gd name="connsiteX1-83" fmla="*/ 98099 w 482853"/>
              <a:gd name="connsiteY1-84" fmla="*/ 34612 h 357883"/>
              <a:gd name="connsiteX2-85" fmla="*/ 381727 w 482853"/>
              <a:gd name="connsiteY2-86" fmla="*/ 22223 h 357883"/>
              <a:gd name="connsiteX3-87" fmla="*/ 482310 w 482853"/>
              <a:gd name="connsiteY3-88" fmla="*/ 199034 h 357883"/>
              <a:gd name="connsiteX4-89" fmla="*/ 420858 w 482853"/>
              <a:gd name="connsiteY4-90" fmla="*/ 339099 h 357883"/>
              <a:gd name="connsiteX5-91" fmla="*/ 372777 w 482853"/>
              <a:gd name="connsiteY5-92" fmla="*/ 315717 h 357883"/>
              <a:gd name="connsiteX6-93" fmla="*/ 355405 w 482853"/>
              <a:gd name="connsiteY6-94" fmla="*/ 251198 h 357883"/>
              <a:gd name="connsiteX7-95" fmla="*/ 315648 w 482853"/>
              <a:gd name="connsiteY7-96" fmla="*/ 105931 h 357883"/>
              <a:gd name="connsiteX8-97" fmla="*/ 174498 w 482853"/>
              <a:gd name="connsiteY8-98" fmla="*/ 110272 h 357883"/>
              <a:gd name="connsiteX9-99" fmla="*/ 162676 w 482853"/>
              <a:gd name="connsiteY9-100" fmla="*/ 258589 h 357883"/>
              <a:gd name="connsiteX10-101" fmla="*/ 156570 w 482853"/>
              <a:gd name="connsiteY10-102" fmla="*/ 346185 h 357883"/>
              <a:gd name="connsiteX11" fmla="*/ 78600 w 482853"/>
              <a:gd name="connsiteY11" fmla="*/ 326296 h 357883"/>
              <a:gd name="connsiteX0-103" fmla="*/ 78600 w 482853"/>
              <a:gd name="connsiteY0-104" fmla="*/ 326296 h 357883"/>
              <a:gd name="connsiteX1-105" fmla="*/ 98099 w 482853"/>
              <a:gd name="connsiteY1-106" fmla="*/ 34612 h 357883"/>
              <a:gd name="connsiteX2-107" fmla="*/ 381727 w 482853"/>
              <a:gd name="connsiteY2-108" fmla="*/ 22223 h 357883"/>
              <a:gd name="connsiteX3-109" fmla="*/ 482310 w 482853"/>
              <a:gd name="connsiteY3-110" fmla="*/ 199034 h 357883"/>
              <a:gd name="connsiteX4-111" fmla="*/ 420858 w 482853"/>
              <a:gd name="connsiteY4-112" fmla="*/ 339099 h 357883"/>
              <a:gd name="connsiteX5-113" fmla="*/ 372777 w 482853"/>
              <a:gd name="connsiteY5-114" fmla="*/ 315717 h 357883"/>
              <a:gd name="connsiteX6-115" fmla="*/ 355405 w 482853"/>
              <a:gd name="connsiteY6-116" fmla="*/ 251198 h 357883"/>
              <a:gd name="connsiteX7-117" fmla="*/ 315648 w 482853"/>
              <a:gd name="connsiteY7-118" fmla="*/ 105931 h 357883"/>
              <a:gd name="connsiteX8-119" fmla="*/ 174498 w 482853"/>
              <a:gd name="connsiteY8-120" fmla="*/ 110272 h 357883"/>
              <a:gd name="connsiteX9-121" fmla="*/ 162676 w 482853"/>
              <a:gd name="connsiteY9-122" fmla="*/ 258589 h 357883"/>
              <a:gd name="connsiteX10-123" fmla="*/ 156570 w 482853"/>
              <a:gd name="connsiteY10-124" fmla="*/ 346185 h 357883"/>
              <a:gd name="connsiteX11-125" fmla="*/ 78600 w 482853"/>
              <a:gd name="connsiteY11-126" fmla="*/ 326296 h 357883"/>
              <a:gd name="connsiteX0-127" fmla="*/ 78600 w 482853"/>
              <a:gd name="connsiteY0-128" fmla="*/ 326296 h 357883"/>
              <a:gd name="connsiteX1-129" fmla="*/ 98099 w 482853"/>
              <a:gd name="connsiteY1-130" fmla="*/ 34612 h 357883"/>
              <a:gd name="connsiteX2-131" fmla="*/ 381727 w 482853"/>
              <a:gd name="connsiteY2-132" fmla="*/ 22223 h 357883"/>
              <a:gd name="connsiteX3-133" fmla="*/ 482310 w 482853"/>
              <a:gd name="connsiteY3-134" fmla="*/ 199034 h 357883"/>
              <a:gd name="connsiteX4-135" fmla="*/ 420858 w 482853"/>
              <a:gd name="connsiteY4-136" fmla="*/ 339099 h 357883"/>
              <a:gd name="connsiteX5-137" fmla="*/ 372777 w 482853"/>
              <a:gd name="connsiteY5-138" fmla="*/ 315717 h 357883"/>
              <a:gd name="connsiteX6-139" fmla="*/ 350642 w 482853"/>
              <a:gd name="connsiteY6-140" fmla="*/ 253579 h 357883"/>
              <a:gd name="connsiteX7-141" fmla="*/ 315648 w 482853"/>
              <a:gd name="connsiteY7-142" fmla="*/ 105931 h 357883"/>
              <a:gd name="connsiteX8-143" fmla="*/ 174498 w 482853"/>
              <a:gd name="connsiteY8-144" fmla="*/ 110272 h 357883"/>
              <a:gd name="connsiteX9-145" fmla="*/ 162676 w 482853"/>
              <a:gd name="connsiteY9-146" fmla="*/ 258589 h 357883"/>
              <a:gd name="connsiteX10-147" fmla="*/ 156570 w 482853"/>
              <a:gd name="connsiteY10-148" fmla="*/ 346185 h 357883"/>
              <a:gd name="connsiteX11-149" fmla="*/ 78600 w 482853"/>
              <a:gd name="connsiteY11-150" fmla="*/ 326296 h 357883"/>
              <a:gd name="connsiteX0-151" fmla="*/ 78600 w 482853"/>
              <a:gd name="connsiteY0-152" fmla="*/ 326296 h 357883"/>
              <a:gd name="connsiteX1-153" fmla="*/ 98099 w 482853"/>
              <a:gd name="connsiteY1-154" fmla="*/ 34612 h 357883"/>
              <a:gd name="connsiteX2-155" fmla="*/ 381727 w 482853"/>
              <a:gd name="connsiteY2-156" fmla="*/ 22223 h 357883"/>
              <a:gd name="connsiteX3-157" fmla="*/ 482310 w 482853"/>
              <a:gd name="connsiteY3-158" fmla="*/ 199034 h 357883"/>
              <a:gd name="connsiteX4-159" fmla="*/ 420858 w 482853"/>
              <a:gd name="connsiteY4-160" fmla="*/ 339099 h 357883"/>
              <a:gd name="connsiteX5-161" fmla="*/ 372777 w 482853"/>
              <a:gd name="connsiteY5-162" fmla="*/ 315717 h 357883"/>
              <a:gd name="connsiteX6-163" fmla="*/ 350642 w 482853"/>
              <a:gd name="connsiteY6-164" fmla="*/ 253579 h 357883"/>
              <a:gd name="connsiteX7-165" fmla="*/ 315648 w 482853"/>
              <a:gd name="connsiteY7-166" fmla="*/ 105931 h 357883"/>
              <a:gd name="connsiteX8-167" fmla="*/ 174498 w 482853"/>
              <a:gd name="connsiteY8-168" fmla="*/ 110272 h 357883"/>
              <a:gd name="connsiteX9-169" fmla="*/ 172201 w 482853"/>
              <a:gd name="connsiteY9-170" fmla="*/ 260971 h 357883"/>
              <a:gd name="connsiteX10-171" fmla="*/ 156570 w 482853"/>
              <a:gd name="connsiteY10-172" fmla="*/ 346185 h 357883"/>
              <a:gd name="connsiteX11-173" fmla="*/ 78600 w 482853"/>
              <a:gd name="connsiteY11-174" fmla="*/ 326296 h 357883"/>
              <a:gd name="connsiteX0-175" fmla="*/ 86886 w 412558"/>
              <a:gd name="connsiteY0-176" fmla="*/ 360065 h 360696"/>
              <a:gd name="connsiteX1-177" fmla="*/ 27804 w 412558"/>
              <a:gd name="connsiteY1-178" fmla="*/ 37425 h 360696"/>
              <a:gd name="connsiteX2-179" fmla="*/ 311432 w 412558"/>
              <a:gd name="connsiteY2-180" fmla="*/ 25036 h 360696"/>
              <a:gd name="connsiteX3-181" fmla="*/ 412015 w 412558"/>
              <a:gd name="connsiteY3-182" fmla="*/ 201847 h 360696"/>
              <a:gd name="connsiteX4-183" fmla="*/ 350563 w 412558"/>
              <a:gd name="connsiteY4-184" fmla="*/ 341912 h 360696"/>
              <a:gd name="connsiteX5-185" fmla="*/ 302482 w 412558"/>
              <a:gd name="connsiteY5-186" fmla="*/ 318530 h 360696"/>
              <a:gd name="connsiteX6-187" fmla="*/ 280347 w 412558"/>
              <a:gd name="connsiteY6-188" fmla="*/ 256392 h 360696"/>
              <a:gd name="connsiteX7-189" fmla="*/ 245353 w 412558"/>
              <a:gd name="connsiteY7-190" fmla="*/ 108744 h 360696"/>
              <a:gd name="connsiteX8-191" fmla="*/ 104203 w 412558"/>
              <a:gd name="connsiteY8-192" fmla="*/ 113085 h 360696"/>
              <a:gd name="connsiteX9-193" fmla="*/ 101906 w 412558"/>
              <a:gd name="connsiteY9-194" fmla="*/ 263784 h 360696"/>
              <a:gd name="connsiteX10-195" fmla="*/ 86275 w 412558"/>
              <a:gd name="connsiteY10-196" fmla="*/ 348998 h 360696"/>
              <a:gd name="connsiteX11-197" fmla="*/ 86886 w 412558"/>
              <a:gd name="connsiteY11-198" fmla="*/ 360065 h 360696"/>
              <a:gd name="connsiteX0-199" fmla="*/ 125305 w 450977"/>
              <a:gd name="connsiteY0-200" fmla="*/ 353326 h 353957"/>
              <a:gd name="connsiteX1-201" fmla="*/ 2758 w 450977"/>
              <a:gd name="connsiteY1-202" fmla="*/ 240352 h 353957"/>
              <a:gd name="connsiteX2-203" fmla="*/ 66223 w 450977"/>
              <a:gd name="connsiteY2-204" fmla="*/ 30686 h 353957"/>
              <a:gd name="connsiteX3-205" fmla="*/ 349851 w 450977"/>
              <a:gd name="connsiteY3-206" fmla="*/ 18297 h 353957"/>
              <a:gd name="connsiteX4-207" fmla="*/ 450434 w 450977"/>
              <a:gd name="connsiteY4-208" fmla="*/ 195108 h 353957"/>
              <a:gd name="connsiteX5-209" fmla="*/ 388982 w 450977"/>
              <a:gd name="connsiteY5-210" fmla="*/ 335173 h 353957"/>
              <a:gd name="connsiteX6-211" fmla="*/ 340901 w 450977"/>
              <a:gd name="connsiteY6-212" fmla="*/ 311791 h 353957"/>
              <a:gd name="connsiteX7-213" fmla="*/ 318766 w 450977"/>
              <a:gd name="connsiteY7-214" fmla="*/ 249653 h 353957"/>
              <a:gd name="connsiteX8-215" fmla="*/ 283772 w 450977"/>
              <a:gd name="connsiteY8-216" fmla="*/ 102005 h 353957"/>
              <a:gd name="connsiteX9-217" fmla="*/ 142622 w 450977"/>
              <a:gd name="connsiteY9-218" fmla="*/ 106346 h 353957"/>
              <a:gd name="connsiteX10-219" fmla="*/ 140325 w 450977"/>
              <a:gd name="connsiteY10-220" fmla="*/ 257045 h 353957"/>
              <a:gd name="connsiteX11-221" fmla="*/ 124694 w 450977"/>
              <a:gd name="connsiteY11-222" fmla="*/ 342259 h 353957"/>
              <a:gd name="connsiteX12" fmla="*/ 125305 w 450977"/>
              <a:gd name="connsiteY12" fmla="*/ 353326 h 353957"/>
              <a:gd name="connsiteX0-223" fmla="*/ 120942 w 446614"/>
              <a:gd name="connsiteY0-224" fmla="*/ 352687 h 353318"/>
              <a:gd name="connsiteX1-225" fmla="*/ 3157 w 446614"/>
              <a:gd name="connsiteY1-226" fmla="*/ 227807 h 353318"/>
              <a:gd name="connsiteX2-227" fmla="*/ 61860 w 446614"/>
              <a:gd name="connsiteY2-228" fmla="*/ 30047 h 353318"/>
              <a:gd name="connsiteX3-229" fmla="*/ 345488 w 446614"/>
              <a:gd name="connsiteY3-230" fmla="*/ 17658 h 353318"/>
              <a:gd name="connsiteX4-231" fmla="*/ 446071 w 446614"/>
              <a:gd name="connsiteY4-232" fmla="*/ 194469 h 353318"/>
              <a:gd name="connsiteX5-233" fmla="*/ 384619 w 446614"/>
              <a:gd name="connsiteY5-234" fmla="*/ 334534 h 353318"/>
              <a:gd name="connsiteX6-235" fmla="*/ 336538 w 446614"/>
              <a:gd name="connsiteY6-236" fmla="*/ 311152 h 353318"/>
              <a:gd name="connsiteX7-237" fmla="*/ 314403 w 446614"/>
              <a:gd name="connsiteY7-238" fmla="*/ 249014 h 353318"/>
              <a:gd name="connsiteX8-239" fmla="*/ 279409 w 446614"/>
              <a:gd name="connsiteY8-240" fmla="*/ 101366 h 353318"/>
              <a:gd name="connsiteX9-241" fmla="*/ 138259 w 446614"/>
              <a:gd name="connsiteY9-242" fmla="*/ 105707 h 353318"/>
              <a:gd name="connsiteX10-243" fmla="*/ 135962 w 446614"/>
              <a:gd name="connsiteY10-244" fmla="*/ 256406 h 353318"/>
              <a:gd name="connsiteX11-245" fmla="*/ 120331 w 446614"/>
              <a:gd name="connsiteY11-246" fmla="*/ 341620 h 353318"/>
              <a:gd name="connsiteX12-247" fmla="*/ 120942 w 446614"/>
              <a:gd name="connsiteY12-248" fmla="*/ 352687 h 353318"/>
              <a:gd name="connsiteX0-249" fmla="*/ 120942 w 446614"/>
              <a:gd name="connsiteY0-250" fmla="*/ 352687 h 353318"/>
              <a:gd name="connsiteX1-251" fmla="*/ 3157 w 446614"/>
              <a:gd name="connsiteY1-252" fmla="*/ 227807 h 353318"/>
              <a:gd name="connsiteX2-253" fmla="*/ 61860 w 446614"/>
              <a:gd name="connsiteY2-254" fmla="*/ 30047 h 353318"/>
              <a:gd name="connsiteX3-255" fmla="*/ 345488 w 446614"/>
              <a:gd name="connsiteY3-256" fmla="*/ 17658 h 353318"/>
              <a:gd name="connsiteX4-257" fmla="*/ 446071 w 446614"/>
              <a:gd name="connsiteY4-258" fmla="*/ 194469 h 353318"/>
              <a:gd name="connsiteX5-259" fmla="*/ 384619 w 446614"/>
              <a:gd name="connsiteY5-260" fmla="*/ 334534 h 353318"/>
              <a:gd name="connsiteX6-261" fmla="*/ 336538 w 446614"/>
              <a:gd name="connsiteY6-262" fmla="*/ 311152 h 353318"/>
              <a:gd name="connsiteX7-263" fmla="*/ 314403 w 446614"/>
              <a:gd name="connsiteY7-264" fmla="*/ 249014 h 353318"/>
              <a:gd name="connsiteX8-265" fmla="*/ 279409 w 446614"/>
              <a:gd name="connsiteY8-266" fmla="*/ 101366 h 353318"/>
              <a:gd name="connsiteX9-267" fmla="*/ 138259 w 446614"/>
              <a:gd name="connsiteY9-268" fmla="*/ 105707 h 353318"/>
              <a:gd name="connsiteX10-269" fmla="*/ 135962 w 446614"/>
              <a:gd name="connsiteY10-270" fmla="*/ 256406 h 353318"/>
              <a:gd name="connsiteX11-271" fmla="*/ 120331 w 446614"/>
              <a:gd name="connsiteY11-272" fmla="*/ 341620 h 353318"/>
              <a:gd name="connsiteX12-273" fmla="*/ 120942 w 446614"/>
              <a:gd name="connsiteY12-274" fmla="*/ 352687 h 35331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37" y="connsiteY9-38"/>
              </a:cxn>
              <a:cxn ang="0">
                <a:pos x="connsiteX10-79" y="connsiteY10-80"/>
              </a:cxn>
              <a:cxn ang="0">
                <a:pos x="connsiteX11-125" y="connsiteY11-126"/>
              </a:cxn>
              <a:cxn ang="0">
                <a:pos x="connsiteX12-247" y="connsiteY12-248"/>
              </a:cxn>
            </a:cxnLst>
            <a:rect l="l" t="t" r="r" b="b"/>
            <a:pathLst>
              <a:path w="446614" h="353318">
                <a:moveTo>
                  <a:pt x="120942" y="352687"/>
                </a:moveTo>
                <a:cubicBezTo>
                  <a:pt x="107366" y="330543"/>
                  <a:pt x="17766" y="269674"/>
                  <a:pt x="3157" y="227807"/>
                </a:cubicBezTo>
                <a:cubicBezTo>
                  <a:pt x="-6690" y="174034"/>
                  <a:pt x="4805" y="65072"/>
                  <a:pt x="61860" y="30047"/>
                </a:cubicBezTo>
                <a:cubicBezTo>
                  <a:pt x="118915" y="-4978"/>
                  <a:pt x="281453" y="-9746"/>
                  <a:pt x="345488" y="17658"/>
                </a:cubicBezTo>
                <a:cubicBezTo>
                  <a:pt x="409523" y="45062"/>
                  <a:pt x="449074" y="144037"/>
                  <a:pt x="446071" y="194469"/>
                </a:cubicBezTo>
                <a:cubicBezTo>
                  <a:pt x="452593" y="247282"/>
                  <a:pt x="398509" y="310324"/>
                  <a:pt x="384619" y="334534"/>
                </a:cubicBezTo>
                <a:cubicBezTo>
                  <a:pt x="390270" y="384243"/>
                  <a:pt x="351812" y="320643"/>
                  <a:pt x="336538" y="311152"/>
                </a:cubicBezTo>
                <a:cubicBezTo>
                  <a:pt x="321264" y="301661"/>
                  <a:pt x="331068" y="284772"/>
                  <a:pt x="314403" y="249014"/>
                </a:cubicBezTo>
                <a:cubicBezTo>
                  <a:pt x="389373" y="205557"/>
                  <a:pt x="308766" y="125251"/>
                  <a:pt x="279409" y="101366"/>
                </a:cubicBezTo>
                <a:cubicBezTo>
                  <a:pt x="250052" y="77481"/>
                  <a:pt x="181108" y="90123"/>
                  <a:pt x="138259" y="105707"/>
                </a:cubicBezTo>
                <a:cubicBezTo>
                  <a:pt x="47749" y="138625"/>
                  <a:pt x="51101" y="218453"/>
                  <a:pt x="135962" y="256406"/>
                </a:cubicBezTo>
                <a:cubicBezTo>
                  <a:pt x="120900" y="267369"/>
                  <a:pt x="135393" y="330657"/>
                  <a:pt x="120331" y="341620"/>
                </a:cubicBezTo>
                <a:cubicBezTo>
                  <a:pt x="107367" y="353226"/>
                  <a:pt x="133906" y="341081"/>
                  <a:pt x="120942" y="35268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30" name="流程图: 接点 29"/>
          <p:cNvSpPr/>
          <p:nvPr userDrawn="1"/>
        </p:nvSpPr>
        <p:spPr>
          <a:xfrm>
            <a:off x="8383649" y="450270"/>
            <a:ext cx="288000" cy="288162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31" name="空心弧 18"/>
          <p:cNvSpPr/>
          <p:nvPr userDrawn="1"/>
        </p:nvSpPr>
        <p:spPr>
          <a:xfrm rot="5400000">
            <a:off x="8358091" y="180281"/>
            <a:ext cx="446614" cy="353318"/>
          </a:xfrm>
          <a:custGeom>
            <a:avLst/>
            <a:gdLst>
              <a:gd name="connsiteX0" fmla="*/ 78598 w 503582"/>
              <a:gd name="connsiteY0" fmla="*/ 331635 h 384313"/>
              <a:gd name="connsiteX1" fmla="*/ 98097 w 503582"/>
              <a:gd name="connsiteY1" fmla="*/ 39951 h 384313"/>
              <a:gd name="connsiteX2" fmla="*/ 381725 w 503582"/>
              <a:gd name="connsiteY2" fmla="*/ 27562 h 384313"/>
              <a:gd name="connsiteX3" fmla="*/ 447048 w 503582"/>
              <a:gd name="connsiteY3" fmla="*/ 313482 h 384313"/>
              <a:gd name="connsiteX4" fmla="*/ 355403 w 503582"/>
              <a:gd name="connsiteY4" fmla="*/ 256537 h 384313"/>
              <a:gd name="connsiteX5" fmla="*/ 315646 w 503582"/>
              <a:gd name="connsiteY5" fmla="*/ 111270 h 384313"/>
              <a:gd name="connsiteX6" fmla="*/ 174496 w 503582"/>
              <a:gd name="connsiteY6" fmla="*/ 115611 h 384313"/>
              <a:gd name="connsiteX7" fmla="*/ 162674 w 503582"/>
              <a:gd name="connsiteY7" fmla="*/ 263928 h 384313"/>
              <a:gd name="connsiteX8" fmla="*/ 78598 w 503582"/>
              <a:gd name="connsiteY8" fmla="*/ 331635 h 384313"/>
              <a:gd name="connsiteX0-1" fmla="*/ 78600 w 503614"/>
              <a:gd name="connsiteY0-2" fmla="*/ 331635 h 353527"/>
              <a:gd name="connsiteX1-3" fmla="*/ 98099 w 503614"/>
              <a:gd name="connsiteY1-4" fmla="*/ 39951 h 353527"/>
              <a:gd name="connsiteX2-5" fmla="*/ 381727 w 503614"/>
              <a:gd name="connsiteY2-6" fmla="*/ 27562 h 353527"/>
              <a:gd name="connsiteX3-7" fmla="*/ 447050 w 503614"/>
              <a:gd name="connsiteY3-8" fmla="*/ 313482 h 353527"/>
              <a:gd name="connsiteX4-9" fmla="*/ 355405 w 503614"/>
              <a:gd name="connsiteY4-10" fmla="*/ 256537 h 353527"/>
              <a:gd name="connsiteX5-11" fmla="*/ 315648 w 503614"/>
              <a:gd name="connsiteY5-12" fmla="*/ 111270 h 353527"/>
              <a:gd name="connsiteX6-13" fmla="*/ 174498 w 503614"/>
              <a:gd name="connsiteY6-14" fmla="*/ 115611 h 353527"/>
              <a:gd name="connsiteX7-15" fmla="*/ 162676 w 503614"/>
              <a:gd name="connsiteY7-16" fmla="*/ 263928 h 353527"/>
              <a:gd name="connsiteX8-17" fmla="*/ 156570 w 503614"/>
              <a:gd name="connsiteY8-18" fmla="*/ 351524 h 353527"/>
              <a:gd name="connsiteX9" fmla="*/ 78600 w 503614"/>
              <a:gd name="connsiteY9" fmla="*/ 331635 h 353527"/>
              <a:gd name="connsiteX0-19" fmla="*/ 78600 w 503614"/>
              <a:gd name="connsiteY0-20" fmla="*/ 331635 h 353527"/>
              <a:gd name="connsiteX1-21" fmla="*/ 98099 w 503614"/>
              <a:gd name="connsiteY1-22" fmla="*/ 39951 h 353527"/>
              <a:gd name="connsiteX2-23" fmla="*/ 381727 w 503614"/>
              <a:gd name="connsiteY2-24" fmla="*/ 27562 h 353527"/>
              <a:gd name="connsiteX3-25" fmla="*/ 447050 w 503614"/>
              <a:gd name="connsiteY3-26" fmla="*/ 313482 h 353527"/>
              <a:gd name="connsiteX4-27" fmla="*/ 355405 w 503614"/>
              <a:gd name="connsiteY4-28" fmla="*/ 256537 h 353527"/>
              <a:gd name="connsiteX5-29" fmla="*/ 315648 w 503614"/>
              <a:gd name="connsiteY5-30" fmla="*/ 111270 h 353527"/>
              <a:gd name="connsiteX6-31" fmla="*/ 174498 w 503614"/>
              <a:gd name="connsiteY6-32" fmla="*/ 115611 h 353527"/>
              <a:gd name="connsiteX7-33" fmla="*/ 162676 w 503614"/>
              <a:gd name="connsiteY7-34" fmla="*/ 263928 h 353527"/>
              <a:gd name="connsiteX8-35" fmla="*/ 156570 w 503614"/>
              <a:gd name="connsiteY8-36" fmla="*/ 351524 h 353527"/>
              <a:gd name="connsiteX9-37" fmla="*/ 78600 w 503614"/>
              <a:gd name="connsiteY9-38" fmla="*/ 331635 h 353527"/>
              <a:gd name="connsiteX0-39" fmla="*/ 78600 w 503614"/>
              <a:gd name="connsiteY0-40" fmla="*/ 331635 h 353527"/>
              <a:gd name="connsiteX1-41" fmla="*/ 98099 w 503614"/>
              <a:gd name="connsiteY1-42" fmla="*/ 39951 h 353527"/>
              <a:gd name="connsiteX2-43" fmla="*/ 381727 w 503614"/>
              <a:gd name="connsiteY2-44" fmla="*/ 27562 h 353527"/>
              <a:gd name="connsiteX3-45" fmla="*/ 447050 w 503614"/>
              <a:gd name="connsiteY3-46" fmla="*/ 313482 h 353527"/>
              <a:gd name="connsiteX4-47" fmla="*/ 372777 w 503614"/>
              <a:gd name="connsiteY4-48" fmla="*/ 321056 h 353527"/>
              <a:gd name="connsiteX5-49" fmla="*/ 355405 w 503614"/>
              <a:gd name="connsiteY5-50" fmla="*/ 256537 h 353527"/>
              <a:gd name="connsiteX6-51" fmla="*/ 315648 w 503614"/>
              <a:gd name="connsiteY6-52" fmla="*/ 111270 h 353527"/>
              <a:gd name="connsiteX7-53" fmla="*/ 174498 w 503614"/>
              <a:gd name="connsiteY7-54" fmla="*/ 115611 h 353527"/>
              <a:gd name="connsiteX8-55" fmla="*/ 162676 w 503614"/>
              <a:gd name="connsiteY8-56" fmla="*/ 263928 h 353527"/>
              <a:gd name="connsiteX9-57" fmla="*/ 156570 w 503614"/>
              <a:gd name="connsiteY9-58" fmla="*/ 351524 h 353527"/>
              <a:gd name="connsiteX10" fmla="*/ 78600 w 503614"/>
              <a:gd name="connsiteY10" fmla="*/ 331635 h 353527"/>
              <a:gd name="connsiteX0-59" fmla="*/ 78600 w 465644"/>
              <a:gd name="connsiteY0-60" fmla="*/ 335721 h 367308"/>
              <a:gd name="connsiteX1-61" fmla="*/ 98099 w 465644"/>
              <a:gd name="connsiteY1-62" fmla="*/ 44037 h 367308"/>
              <a:gd name="connsiteX2-63" fmla="*/ 381727 w 465644"/>
              <a:gd name="connsiteY2-64" fmla="*/ 31648 h 367308"/>
              <a:gd name="connsiteX3-65" fmla="*/ 420858 w 465644"/>
              <a:gd name="connsiteY3-66" fmla="*/ 348524 h 367308"/>
              <a:gd name="connsiteX4-67" fmla="*/ 372777 w 465644"/>
              <a:gd name="connsiteY4-68" fmla="*/ 325142 h 367308"/>
              <a:gd name="connsiteX5-69" fmla="*/ 355405 w 465644"/>
              <a:gd name="connsiteY5-70" fmla="*/ 260623 h 367308"/>
              <a:gd name="connsiteX6-71" fmla="*/ 315648 w 465644"/>
              <a:gd name="connsiteY6-72" fmla="*/ 115356 h 367308"/>
              <a:gd name="connsiteX7-73" fmla="*/ 174498 w 465644"/>
              <a:gd name="connsiteY7-74" fmla="*/ 119697 h 367308"/>
              <a:gd name="connsiteX8-75" fmla="*/ 162676 w 465644"/>
              <a:gd name="connsiteY8-76" fmla="*/ 268014 h 367308"/>
              <a:gd name="connsiteX9-77" fmla="*/ 156570 w 465644"/>
              <a:gd name="connsiteY9-78" fmla="*/ 355610 h 367308"/>
              <a:gd name="connsiteX10-79" fmla="*/ 78600 w 465644"/>
              <a:gd name="connsiteY10-80" fmla="*/ 335721 h 367308"/>
              <a:gd name="connsiteX0-81" fmla="*/ 78600 w 482853"/>
              <a:gd name="connsiteY0-82" fmla="*/ 326296 h 357883"/>
              <a:gd name="connsiteX1-83" fmla="*/ 98099 w 482853"/>
              <a:gd name="connsiteY1-84" fmla="*/ 34612 h 357883"/>
              <a:gd name="connsiteX2-85" fmla="*/ 381727 w 482853"/>
              <a:gd name="connsiteY2-86" fmla="*/ 22223 h 357883"/>
              <a:gd name="connsiteX3-87" fmla="*/ 482310 w 482853"/>
              <a:gd name="connsiteY3-88" fmla="*/ 199034 h 357883"/>
              <a:gd name="connsiteX4-89" fmla="*/ 420858 w 482853"/>
              <a:gd name="connsiteY4-90" fmla="*/ 339099 h 357883"/>
              <a:gd name="connsiteX5-91" fmla="*/ 372777 w 482853"/>
              <a:gd name="connsiteY5-92" fmla="*/ 315717 h 357883"/>
              <a:gd name="connsiteX6-93" fmla="*/ 355405 w 482853"/>
              <a:gd name="connsiteY6-94" fmla="*/ 251198 h 357883"/>
              <a:gd name="connsiteX7-95" fmla="*/ 315648 w 482853"/>
              <a:gd name="connsiteY7-96" fmla="*/ 105931 h 357883"/>
              <a:gd name="connsiteX8-97" fmla="*/ 174498 w 482853"/>
              <a:gd name="connsiteY8-98" fmla="*/ 110272 h 357883"/>
              <a:gd name="connsiteX9-99" fmla="*/ 162676 w 482853"/>
              <a:gd name="connsiteY9-100" fmla="*/ 258589 h 357883"/>
              <a:gd name="connsiteX10-101" fmla="*/ 156570 w 482853"/>
              <a:gd name="connsiteY10-102" fmla="*/ 346185 h 357883"/>
              <a:gd name="connsiteX11" fmla="*/ 78600 w 482853"/>
              <a:gd name="connsiteY11" fmla="*/ 326296 h 357883"/>
              <a:gd name="connsiteX0-103" fmla="*/ 78600 w 482853"/>
              <a:gd name="connsiteY0-104" fmla="*/ 326296 h 357883"/>
              <a:gd name="connsiteX1-105" fmla="*/ 98099 w 482853"/>
              <a:gd name="connsiteY1-106" fmla="*/ 34612 h 357883"/>
              <a:gd name="connsiteX2-107" fmla="*/ 381727 w 482853"/>
              <a:gd name="connsiteY2-108" fmla="*/ 22223 h 357883"/>
              <a:gd name="connsiteX3-109" fmla="*/ 482310 w 482853"/>
              <a:gd name="connsiteY3-110" fmla="*/ 199034 h 357883"/>
              <a:gd name="connsiteX4-111" fmla="*/ 420858 w 482853"/>
              <a:gd name="connsiteY4-112" fmla="*/ 339099 h 357883"/>
              <a:gd name="connsiteX5-113" fmla="*/ 372777 w 482853"/>
              <a:gd name="connsiteY5-114" fmla="*/ 315717 h 357883"/>
              <a:gd name="connsiteX6-115" fmla="*/ 355405 w 482853"/>
              <a:gd name="connsiteY6-116" fmla="*/ 251198 h 357883"/>
              <a:gd name="connsiteX7-117" fmla="*/ 315648 w 482853"/>
              <a:gd name="connsiteY7-118" fmla="*/ 105931 h 357883"/>
              <a:gd name="connsiteX8-119" fmla="*/ 174498 w 482853"/>
              <a:gd name="connsiteY8-120" fmla="*/ 110272 h 357883"/>
              <a:gd name="connsiteX9-121" fmla="*/ 162676 w 482853"/>
              <a:gd name="connsiteY9-122" fmla="*/ 258589 h 357883"/>
              <a:gd name="connsiteX10-123" fmla="*/ 156570 w 482853"/>
              <a:gd name="connsiteY10-124" fmla="*/ 346185 h 357883"/>
              <a:gd name="connsiteX11-125" fmla="*/ 78600 w 482853"/>
              <a:gd name="connsiteY11-126" fmla="*/ 326296 h 357883"/>
              <a:gd name="connsiteX0-127" fmla="*/ 78600 w 482853"/>
              <a:gd name="connsiteY0-128" fmla="*/ 326296 h 357883"/>
              <a:gd name="connsiteX1-129" fmla="*/ 98099 w 482853"/>
              <a:gd name="connsiteY1-130" fmla="*/ 34612 h 357883"/>
              <a:gd name="connsiteX2-131" fmla="*/ 381727 w 482853"/>
              <a:gd name="connsiteY2-132" fmla="*/ 22223 h 357883"/>
              <a:gd name="connsiteX3-133" fmla="*/ 482310 w 482853"/>
              <a:gd name="connsiteY3-134" fmla="*/ 199034 h 357883"/>
              <a:gd name="connsiteX4-135" fmla="*/ 420858 w 482853"/>
              <a:gd name="connsiteY4-136" fmla="*/ 339099 h 357883"/>
              <a:gd name="connsiteX5-137" fmla="*/ 372777 w 482853"/>
              <a:gd name="connsiteY5-138" fmla="*/ 315717 h 357883"/>
              <a:gd name="connsiteX6-139" fmla="*/ 350642 w 482853"/>
              <a:gd name="connsiteY6-140" fmla="*/ 253579 h 357883"/>
              <a:gd name="connsiteX7-141" fmla="*/ 315648 w 482853"/>
              <a:gd name="connsiteY7-142" fmla="*/ 105931 h 357883"/>
              <a:gd name="connsiteX8-143" fmla="*/ 174498 w 482853"/>
              <a:gd name="connsiteY8-144" fmla="*/ 110272 h 357883"/>
              <a:gd name="connsiteX9-145" fmla="*/ 162676 w 482853"/>
              <a:gd name="connsiteY9-146" fmla="*/ 258589 h 357883"/>
              <a:gd name="connsiteX10-147" fmla="*/ 156570 w 482853"/>
              <a:gd name="connsiteY10-148" fmla="*/ 346185 h 357883"/>
              <a:gd name="connsiteX11-149" fmla="*/ 78600 w 482853"/>
              <a:gd name="connsiteY11-150" fmla="*/ 326296 h 357883"/>
              <a:gd name="connsiteX0-151" fmla="*/ 78600 w 482853"/>
              <a:gd name="connsiteY0-152" fmla="*/ 326296 h 357883"/>
              <a:gd name="connsiteX1-153" fmla="*/ 98099 w 482853"/>
              <a:gd name="connsiteY1-154" fmla="*/ 34612 h 357883"/>
              <a:gd name="connsiteX2-155" fmla="*/ 381727 w 482853"/>
              <a:gd name="connsiteY2-156" fmla="*/ 22223 h 357883"/>
              <a:gd name="connsiteX3-157" fmla="*/ 482310 w 482853"/>
              <a:gd name="connsiteY3-158" fmla="*/ 199034 h 357883"/>
              <a:gd name="connsiteX4-159" fmla="*/ 420858 w 482853"/>
              <a:gd name="connsiteY4-160" fmla="*/ 339099 h 357883"/>
              <a:gd name="connsiteX5-161" fmla="*/ 372777 w 482853"/>
              <a:gd name="connsiteY5-162" fmla="*/ 315717 h 357883"/>
              <a:gd name="connsiteX6-163" fmla="*/ 350642 w 482853"/>
              <a:gd name="connsiteY6-164" fmla="*/ 253579 h 357883"/>
              <a:gd name="connsiteX7-165" fmla="*/ 315648 w 482853"/>
              <a:gd name="connsiteY7-166" fmla="*/ 105931 h 357883"/>
              <a:gd name="connsiteX8-167" fmla="*/ 174498 w 482853"/>
              <a:gd name="connsiteY8-168" fmla="*/ 110272 h 357883"/>
              <a:gd name="connsiteX9-169" fmla="*/ 172201 w 482853"/>
              <a:gd name="connsiteY9-170" fmla="*/ 260971 h 357883"/>
              <a:gd name="connsiteX10-171" fmla="*/ 156570 w 482853"/>
              <a:gd name="connsiteY10-172" fmla="*/ 346185 h 357883"/>
              <a:gd name="connsiteX11-173" fmla="*/ 78600 w 482853"/>
              <a:gd name="connsiteY11-174" fmla="*/ 326296 h 357883"/>
              <a:gd name="connsiteX0-175" fmla="*/ 86886 w 412558"/>
              <a:gd name="connsiteY0-176" fmla="*/ 360065 h 360696"/>
              <a:gd name="connsiteX1-177" fmla="*/ 27804 w 412558"/>
              <a:gd name="connsiteY1-178" fmla="*/ 37425 h 360696"/>
              <a:gd name="connsiteX2-179" fmla="*/ 311432 w 412558"/>
              <a:gd name="connsiteY2-180" fmla="*/ 25036 h 360696"/>
              <a:gd name="connsiteX3-181" fmla="*/ 412015 w 412558"/>
              <a:gd name="connsiteY3-182" fmla="*/ 201847 h 360696"/>
              <a:gd name="connsiteX4-183" fmla="*/ 350563 w 412558"/>
              <a:gd name="connsiteY4-184" fmla="*/ 341912 h 360696"/>
              <a:gd name="connsiteX5-185" fmla="*/ 302482 w 412558"/>
              <a:gd name="connsiteY5-186" fmla="*/ 318530 h 360696"/>
              <a:gd name="connsiteX6-187" fmla="*/ 280347 w 412558"/>
              <a:gd name="connsiteY6-188" fmla="*/ 256392 h 360696"/>
              <a:gd name="connsiteX7-189" fmla="*/ 245353 w 412558"/>
              <a:gd name="connsiteY7-190" fmla="*/ 108744 h 360696"/>
              <a:gd name="connsiteX8-191" fmla="*/ 104203 w 412558"/>
              <a:gd name="connsiteY8-192" fmla="*/ 113085 h 360696"/>
              <a:gd name="connsiteX9-193" fmla="*/ 101906 w 412558"/>
              <a:gd name="connsiteY9-194" fmla="*/ 263784 h 360696"/>
              <a:gd name="connsiteX10-195" fmla="*/ 86275 w 412558"/>
              <a:gd name="connsiteY10-196" fmla="*/ 348998 h 360696"/>
              <a:gd name="connsiteX11-197" fmla="*/ 86886 w 412558"/>
              <a:gd name="connsiteY11-198" fmla="*/ 360065 h 360696"/>
              <a:gd name="connsiteX0-199" fmla="*/ 125305 w 450977"/>
              <a:gd name="connsiteY0-200" fmla="*/ 353326 h 353957"/>
              <a:gd name="connsiteX1-201" fmla="*/ 2758 w 450977"/>
              <a:gd name="connsiteY1-202" fmla="*/ 240352 h 353957"/>
              <a:gd name="connsiteX2-203" fmla="*/ 66223 w 450977"/>
              <a:gd name="connsiteY2-204" fmla="*/ 30686 h 353957"/>
              <a:gd name="connsiteX3-205" fmla="*/ 349851 w 450977"/>
              <a:gd name="connsiteY3-206" fmla="*/ 18297 h 353957"/>
              <a:gd name="connsiteX4-207" fmla="*/ 450434 w 450977"/>
              <a:gd name="connsiteY4-208" fmla="*/ 195108 h 353957"/>
              <a:gd name="connsiteX5-209" fmla="*/ 388982 w 450977"/>
              <a:gd name="connsiteY5-210" fmla="*/ 335173 h 353957"/>
              <a:gd name="connsiteX6-211" fmla="*/ 340901 w 450977"/>
              <a:gd name="connsiteY6-212" fmla="*/ 311791 h 353957"/>
              <a:gd name="connsiteX7-213" fmla="*/ 318766 w 450977"/>
              <a:gd name="connsiteY7-214" fmla="*/ 249653 h 353957"/>
              <a:gd name="connsiteX8-215" fmla="*/ 283772 w 450977"/>
              <a:gd name="connsiteY8-216" fmla="*/ 102005 h 353957"/>
              <a:gd name="connsiteX9-217" fmla="*/ 142622 w 450977"/>
              <a:gd name="connsiteY9-218" fmla="*/ 106346 h 353957"/>
              <a:gd name="connsiteX10-219" fmla="*/ 140325 w 450977"/>
              <a:gd name="connsiteY10-220" fmla="*/ 257045 h 353957"/>
              <a:gd name="connsiteX11-221" fmla="*/ 124694 w 450977"/>
              <a:gd name="connsiteY11-222" fmla="*/ 342259 h 353957"/>
              <a:gd name="connsiteX12" fmla="*/ 125305 w 450977"/>
              <a:gd name="connsiteY12" fmla="*/ 353326 h 353957"/>
              <a:gd name="connsiteX0-223" fmla="*/ 120942 w 446614"/>
              <a:gd name="connsiteY0-224" fmla="*/ 352687 h 353318"/>
              <a:gd name="connsiteX1-225" fmla="*/ 3157 w 446614"/>
              <a:gd name="connsiteY1-226" fmla="*/ 227807 h 353318"/>
              <a:gd name="connsiteX2-227" fmla="*/ 61860 w 446614"/>
              <a:gd name="connsiteY2-228" fmla="*/ 30047 h 353318"/>
              <a:gd name="connsiteX3-229" fmla="*/ 345488 w 446614"/>
              <a:gd name="connsiteY3-230" fmla="*/ 17658 h 353318"/>
              <a:gd name="connsiteX4-231" fmla="*/ 446071 w 446614"/>
              <a:gd name="connsiteY4-232" fmla="*/ 194469 h 353318"/>
              <a:gd name="connsiteX5-233" fmla="*/ 384619 w 446614"/>
              <a:gd name="connsiteY5-234" fmla="*/ 334534 h 353318"/>
              <a:gd name="connsiteX6-235" fmla="*/ 336538 w 446614"/>
              <a:gd name="connsiteY6-236" fmla="*/ 311152 h 353318"/>
              <a:gd name="connsiteX7-237" fmla="*/ 314403 w 446614"/>
              <a:gd name="connsiteY7-238" fmla="*/ 249014 h 353318"/>
              <a:gd name="connsiteX8-239" fmla="*/ 279409 w 446614"/>
              <a:gd name="connsiteY8-240" fmla="*/ 101366 h 353318"/>
              <a:gd name="connsiteX9-241" fmla="*/ 138259 w 446614"/>
              <a:gd name="connsiteY9-242" fmla="*/ 105707 h 353318"/>
              <a:gd name="connsiteX10-243" fmla="*/ 135962 w 446614"/>
              <a:gd name="connsiteY10-244" fmla="*/ 256406 h 353318"/>
              <a:gd name="connsiteX11-245" fmla="*/ 120331 w 446614"/>
              <a:gd name="connsiteY11-246" fmla="*/ 341620 h 353318"/>
              <a:gd name="connsiteX12-247" fmla="*/ 120942 w 446614"/>
              <a:gd name="connsiteY12-248" fmla="*/ 352687 h 353318"/>
              <a:gd name="connsiteX0-249" fmla="*/ 120942 w 446614"/>
              <a:gd name="connsiteY0-250" fmla="*/ 352687 h 353318"/>
              <a:gd name="connsiteX1-251" fmla="*/ 3157 w 446614"/>
              <a:gd name="connsiteY1-252" fmla="*/ 227807 h 353318"/>
              <a:gd name="connsiteX2-253" fmla="*/ 61860 w 446614"/>
              <a:gd name="connsiteY2-254" fmla="*/ 30047 h 353318"/>
              <a:gd name="connsiteX3-255" fmla="*/ 345488 w 446614"/>
              <a:gd name="connsiteY3-256" fmla="*/ 17658 h 353318"/>
              <a:gd name="connsiteX4-257" fmla="*/ 446071 w 446614"/>
              <a:gd name="connsiteY4-258" fmla="*/ 194469 h 353318"/>
              <a:gd name="connsiteX5-259" fmla="*/ 384619 w 446614"/>
              <a:gd name="connsiteY5-260" fmla="*/ 334534 h 353318"/>
              <a:gd name="connsiteX6-261" fmla="*/ 336538 w 446614"/>
              <a:gd name="connsiteY6-262" fmla="*/ 311152 h 353318"/>
              <a:gd name="connsiteX7-263" fmla="*/ 314403 w 446614"/>
              <a:gd name="connsiteY7-264" fmla="*/ 249014 h 353318"/>
              <a:gd name="connsiteX8-265" fmla="*/ 279409 w 446614"/>
              <a:gd name="connsiteY8-266" fmla="*/ 101366 h 353318"/>
              <a:gd name="connsiteX9-267" fmla="*/ 138259 w 446614"/>
              <a:gd name="connsiteY9-268" fmla="*/ 105707 h 353318"/>
              <a:gd name="connsiteX10-269" fmla="*/ 135962 w 446614"/>
              <a:gd name="connsiteY10-270" fmla="*/ 256406 h 353318"/>
              <a:gd name="connsiteX11-271" fmla="*/ 120331 w 446614"/>
              <a:gd name="connsiteY11-272" fmla="*/ 341620 h 353318"/>
              <a:gd name="connsiteX12-273" fmla="*/ 120942 w 446614"/>
              <a:gd name="connsiteY12-274" fmla="*/ 352687 h 35331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37" y="connsiteY9-38"/>
              </a:cxn>
              <a:cxn ang="0">
                <a:pos x="connsiteX10-79" y="connsiteY10-80"/>
              </a:cxn>
              <a:cxn ang="0">
                <a:pos x="connsiteX11-125" y="connsiteY11-126"/>
              </a:cxn>
              <a:cxn ang="0">
                <a:pos x="connsiteX12-247" y="connsiteY12-248"/>
              </a:cxn>
            </a:cxnLst>
            <a:rect l="l" t="t" r="r" b="b"/>
            <a:pathLst>
              <a:path w="446614" h="353318">
                <a:moveTo>
                  <a:pt x="120942" y="352687"/>
                </a:moveTo>
                <a:cubicBezTo>
                  <a:pt x="107366" y="330543"/>
                  <a:pt x="17766" y="269674"/>
                  <a:pt x="3157" y="227807"/>
                </a:cubicBezTo>
                <a:cubicBezTo>
                  <a:pt x="-6690" y="174034"/>
                  <a:pt x="4805" y="65072"/>
                  <a:pt x="61860" y="30047"/>
                </a:cubicBezTo>
                <a:cubicBezTo>
                  <a:pt x="118915" y="-4978"/>
                  <a:pt x="281453" y="-9746"/>
                  <a:pt x="345488" y="17658"/>
                </a:cubicBezTo>
                <a:cubicBezTo>
                  <a:pt x="409523" y="45062"/>
                  <a:pt x="449074" y="144037"/>
                  <a:pt x="446071" y="194469"/>
                </a:cubicBezTo>
                <a:cubicBezTo>
                  <a:pt x="452593" y="247282"/>
                  <a:pt x="398509" y="310324"/>
                  <a:pt x="384619" y="334534"/>
                </a:cubicBezTo>
                <a:cubicBezTo>
                  <a:pt x="390270" y="384243"/>
                  <a:pt x="351812" y="320643"/>
                  <a:pt x="336538" y="311152"/>
                </a:cubicBezTo>
                <a:cubicBezTo>
                  <a:pt x="321264" y="301661"/>
                  <a:pt x="331068" y="284772"/>
                  <a:pt x="314403" y="249014"/>
                </a:cubicBezTo>
                <a:cubicBezTo>
                  <a:pt x="389373" y="205557"/>
                  <a:pt x="308766" y="125251"/>
                  <a:pt x="279409" y="101366"/>
                </a:cubicBezTo>
                <a:cubicBezTo>
                  <a:pt x="250052" y="77481"/>
                  <a:pt x="181108" y="90123"/>
                  <a:pt x="138259" y="105707"/>
                </a:cubicBezTo>
                <a:cubicBezTo>
                  <a:pt x="47749" y="138625"/>
                  <a:pt x="51101" y="218453"/>
                  <a:pt x="135962" y="256406"/>
                </a:cubicBezTo>
                <a:cubicBezTo>
                  <a:pt x="120900" y="267369"/>
                  <a:pt x="135393" y="330657"/>
                  <a:pt x="120331" y="341620"/>
                </a:cubicBezTo>
                <a:cubicBezTo>
                  <a:pt x="107367" y="353226"/>
                  <a:pt x="133906" y="341081"/>
                  <a:pt x="120942" y="35268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32" name="流程图: 接点 31"/>
          <p:cNvSpPr/>
          <p:nvPr userDrawn="1"/>
        </p:nvSpPr>
        <p:spPr>
          <a:xfrm>
            <a:off x="9570371" y="450270"/>
            <a:ext cx="288000" cy="288162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33" name="空心弧 18"/>
          <p:cNvSpPr/>
          <p:nvPr userDrawn="1"/>
        </p:nvSpPr>
        <p:spPr>
          <a:xfrm rot="5400000">
            <a:off x="9544813" y="180281"/>
            <a:ext cx="446614" cy="353318"/>
          </a:xfrm>
          <a:custGeom>
            <a:avLst/>
            <a:gdLst>
              <a:gd name="connsiteX0" fmla="*/ 78598 w 503582"/>
              <a:gd name="connsiteY0" fmla="*/ 331635 h 384313"/>
              <a:gd name="connsiteX1" fmla="*/ 98097 w 503582"/>
              <a:gd name="connsiteY1" fmla="*/ 39951 h 384313"/>
              <a:gd name="connsiteX2" fmla="*/ 381725 w 503582"/>
              <a:gd name="connsiteY2" fmla="*/ 27562 h 384313"/>
              <a:gd name="connsiteX3" fmla="*/ 447048 w 503582"/>
              <a:gd name="connsiteY3" fmla="*/ 313482 h 384313"/>
              <a:gd name="connsiteX4" fmla="*/ 355403 w 503582"/>
              <a:gd name="connsiteY4" fmla="*/ 256537 h 384313"/>
              <a:gd name="connsiteX5" fmla="*/ 315646 w 503582"/>
              <a:gd name="connsiteY5" fmla="*/ 111270 h 384313"/>
              <a:gd name="connsiteX6" fmla="*/ 174496 w 503582"/>
              <a:gd name="connsiteY6" fmla="*/ 115611 h 384313"/>
              <a:gd name="connsiteX7" fmla="*/ 162674 w 503582"/>
              <a:gd name="connsiteY7" fmla="*/ 263928 h 384313"/>
              <a:gd name="connsiteX8" fmla="*/ 78598 w 503582"/>
              <a:gd name="connsiteY8" fmla="*/ 331635 h 384313"/>
              <a:gd name="connsiteX0-1" fmla="*/ 78600 w 503614"/>
              <a:gd name="connsiteY0-2" fmla="*/ 331635 h 353527"/>
              <a:gd name="connsiteX1-3" fmla="*/ 98099 w 503614"/>
              <a:gd name="connsiteY1-4" fmla="*/ 39951 h 353527"/>
              <a:gd name="connsiteX2-5" fmla="*/ 381727 w 503614"/>
              <a:gd name="connsiteY2-6" fmla="*/ 27562 h 353527"/>
              <a:gd name="connsiteX3-7" fmla="*/ 447050 w 503614"/>
              <a:gd name="connsiteY3-8" fmla="*/ 313482 h 353527"/>
              <a:gd name="connsiteX4-9" fmla="*/ 355405 w 503614"/>
              <a:gd name="connsiteY4-10" fmla="*/ 256537 h 353527"/>
              <a:gd name="connsiteX5-11" fmla="*/ 315648 w 503614"/>
              <a:gd name="connsiteY5-12" fmla="*/ 111270 h 353527"/>
              <a:gd name="connsiteX6-13" fmla="*/ 174498 w 503614"/>
              <a:gd name="connsiteY6-14" fmla="*/ 115611 h 353527"/>
              <a:gd name="connsiteX7-15" fmla="*/ 162676 w 503614"/>
              <a:gd name="connsiteY7-16" fmla="*/ 263928 h 353527"/>
              <a:gd name="connsiteX8-17" fmla="*/ 156570 w 503614"/>
              <a:gd name="connsiteY8-18" fmla="*/ 351524 h 353527"/>
              <a:gd name="connsiteX9" fmla="*/ 78600 w 503614"/>
              <a:gd name="connsiteY9" fmla="*/ 331635 h 353527"/>
              <a:gd name="connsiteX0-19" fmla="*/ 78600 w 503614"/>
              <a:gd name="connsiteY0-20" fmla="*/ 331635 h 353527"/>
              <a:gd name="connsiteX1-21" fmla="*/ 98099 w 503614"/>
              <a:gd name="connsiteY1-22" fmla="*/ 39951 h 353527"/>
              <a:gd name="connsiteX2-23" fmla="*/ 381727 w 503614"/>
              <a:gd name="connsiteY2-24" fmla="*/ 27562 h 353527"/>
              <a:gd name="connsiteX3-25" fmla="*/ 447050 w 503614"/>
              <a:gd name="connsiteY3-26" fmla="*/ 313482 h 353527"/>
              <a:gd name="connsiteX4-27" fmla="*/ 355405 w 503614"/>
              <a:gd name="connsiteY4-28" fmla="*/ 256537 h 353527"/>
              <a:gd name="connsiteX5-29" fmla="*/ 315648 w 503614"/>
              <a:gd name="connsiteY5-30" fmla="*/ 111270 h 353527"/>
              <a:gd name="connsiteX6-31" fmla="*/ 174498 w 503614"/>
              <a:gd name="connsiteY6-32" fmla="*/ 115611 h 353527"/>
              <a:gd name="connsiteX7-33" fmla="*/ 162676 w 503614"/>
              <a:gd name="connsiteY7-34" fmla="*/ 263928 h 353527"/>
              <a:gd name="connsiteX8-35" fmla="*/ 156570 w 503614"/>
              <a:gd name="connsiteY8-36" fmla="*/ 351524 h 353527"/>
              <a:gd name="connsiteX9-37" fmla="*/ 78600 w 503614"/>
              <a:gd name="connsiteY9-38" fmla="*/ 331635 h 353527"/>
              <a:gd name="connsiteX0-39" fmla="*/ 78600 w 503614"/>
              <a:gd name="connsiteY0-40" fmla="*/ 331635 h 353527"/>
              <a:gd name="connsiteX1-41" fmla="*/ 98099 w 503614"/>
              <a:gd name="connsiteY1-42" fmla="*/ 39951 h 353527"/>
              <a:gd name="connsiteX2-43" fmla="*/ 381727 w 503614"/>
              <a:gd name="connsiteY2-44" fmla="*/ 27562 h 353527"/>
              <a:gd name="connsiteX3-45" fmla="*/ 447050 w 503614"/>
              <a:gd name="connsiteY3-46" fmla="*/ 313482 h 353527"/>
              <a:gd name="connsiteX4-47" fmla="*/ 372777 w 503614"/>
              <a:gd name="connsiteY4-48" fmla="*/ 321056 h 353527"/>
              <a:gd name="connsiteX5-49" fmla="*/ 355405 w 503614"/>
              <a:gd name="connsiteY5-50" fmla="*/ 256537 h 353527"/>
              <a:gd name="connsiteX6-51" fmla="*/ 315648 w 503614"/>
              <a:gd name="connsiteY6-52" fmla="*/ 111270 h 353527"/>
              <a:gd name="connsiteX7-53" fmla="*/ 174498 w 503614"/>
              <a:gd name="connsiteY7-54" fmla="*/ 115611 h 353527"/>
              <a:gd name="connsiteX8-55" fmla="*/ 162676 w 503614"/>
              <a:gd name="connsiteY8-56" fmla="*/ 263928 h 353527"/>
              <a:gd name="connsiteX9-57" fmla="*/ 156570 w 503614"/>
              <a:gd name="connsiteY9-58" fmla="*/ 351524 h 353527"/>
              <a:gd name="connsiteX10" fmla="*/ 78600 w 503614"/>
              <a:gd name="connsiteY10" fmla="*/ 331635 h 353527"/>
              <a:gd name="connsiteX0-59" fmla="*/ 78600 w 465644"/>
              <a:gd name="connsiteY0-60" fmla="*/ 335721 h 367308"/>
              <a:gd name="connsiteX1-61" fmla="*/ 98099 w 465644"/>
              <a:gd name="connsiteY1-62" fmla="*/ 44037 h 367308"/>
              <a:gd name="connsiteX2-63" fmla="*/ 381727 w 465644"/>
              <a:gd name="connsiteY2-64" fmla="*/ 31648 h 367308"/>
              <a:gd name="connsiteX3-65" fmla="*/ 420858 w 465644"/>
              <a:gd name="connsiteY3-66" fmla="*/ 348524 h 367308"/>
              <a:gd name="connsiteX4-67" fmla="*/ 372777 w 465644"/>
              <a:gd name="connsiteY4-68" fmla="*/ 325142 h 367308"/>
              <a:gd name="connsiteX5-69" fmla="*/ 355405 w 465644"/>
              <a:gd name="connsiteY5-70" fmla="*/ 260623 h 367308"/>
              <a:gd name="connsiteX6-71" fmla="*/ 315648 w 465644"/>
              <a:gd name="connsiteY6-72" fmla="*/ 115356 h 367308"/>
              <a:gd name="connsiteX7-73" fmla="*/ 174498 w 465644"/>
              <a:gd name="connsiteY7-74" fmla="*/ 119697 h 367308"/>
              <a:gd name="connsiteX8-75" fmla="*/ 162676 w 465644"/>
              <a:gd name="connsiteY8-76" fmla="*/ 268014 h 367308"/>
              <a:gd name="connsiteX9-77" fmla="*/ 156570 w 465644"/>
              <a:gd name="connsiteY9-78" fmla="*/ 355610 h 367308"/>
              <a:gd name="connsiteX10-79" fmla="*/ 78600 w 465644"/>
              <a:gd name="connsiteY10-80" fmla="*/ 335721 h 367308"/>
              <a:gd name="connsiteX0-81" fmla="*/ 78600 w 482853"/>
              <a:gd name="connsiteY0-82" fmla="*/ 326296 h 357883"/>
              <a:gd name="connsiteX1-83" fmla="*/ 98099 w 482853"/>
              <a:gd name="connsiteY1-84" fmla="*/ 34612 h 357883"/>
              <a:gd name="connsiteX2-85" fmla="*/ 381727 w 482853"/>
              <a:gd name="connsiteY2-86" fmla="*/ 22223 h 357883"/>
              <a:gd name="connsiteX3-87" fmla="*/ 482310 w 482853"/>
              <a:gd name="connsiteY3-88" fmla="*/ 199034 h 357883"/>
              <a:gd name="connsiteX4-89" fmla="*/ 420858 w 482853"/>
              <a:gd name="connsiteY4-90" fmla="*/ 339099 h 357883"/>
              <a:gd name="connsiteX5-91" fmla="*/ 372777 w 482853"/>
              <a:gd name="connsiteY5-92" fmla="*/ 315717 h 357883"/>
              <a:gd name="connsiteX6-93" fmla="*/ 355405 w 482853"/>
              <a:gd name="connsiteY6-94" fmla="*/ 251198 h 357883"/>
              <a:gd name="connsiteX7-95" fmla="*/ 315648 w 482853"/>
              <a:gd name="connsiteY7-96" fmla="*/ 105931 h 357883"/>
              <a:gd name="connsiteX8-97" fmla="*/ 174498 w 482853"/>
              <a:gd name="connsiteY8-98" fmla="*/ 110272 h 357883"/>
              <a:gd name="connsiteX9-99" fmla="*/ 162676 w 482853"/>
              <a:gd name="connsiteY9-100" fmla="*/ 258589 h 357883"/>
              <a:gd name="connsiteX10-101" fmla="*/ 156570 w 482853"/>
              <a:gd name="connsiteY10-102" fmla="*/ 346185 h 357883"/>
              <a:gd name="connsiteX11" fmla="*/ 78600 w 482853"/>
              <a:gd name="connsiteY11" fmla="*/ 326296 h 357883"/>
              <a:gd name="connsiteX0-103" fmla="*/ 78600 w 482853"/>
              <a:gd name="connsiteY0-104" fmla="*/ 326296 h 357883"/>
              <a:gd name="connsiteX1-105" fmla="*/ 98099 w 482853"/>
              <a:gd name="connsiteY1-106" fmla="*/ 34612 h 357883"/>
              <a:gd name="connsiteX2-107" fmla="*/ 381727 w 482853"/>
              <a:gd name="connsiteY2-108" fmla="*/ 22223 h 357883"/>
              <a:gd name="connsiteX3-109" fmla="*/ 482310 w 482853"/>
              <a:gd name="connsiteY3-110" fmla="*/ 199034 h 357883"/>
              <a:gd name="connsiteX4-111" fmla="*/ 420858 w 482853"/>
              <a:gd name="connsiteY4-112" fmla="*/ 339099 h 357883"/>
              <a:gd name="connsiteX5-113" fmla="*/ 372777 w 482853"/>
              <a:gd name="connsiteY5-114" fmla="*/ 315717 h 357883"/>
              <a:gd name="connsiteX6-115" fmla="*/ 355405 w 482853"/>
              <a:gd name="connsiteY6-116" fmla="*/ 251198 h 357883"/>
              <a:gd name="connsiteX7-117" fmla="*/ 315648 w 482853"/>
              <a:gd name="connsiteY7-118" fmla="*/ 105931 h 357883"/>
              <a:gd name="connsiteX8-119" fmla="*/ 174498 w 482853"/>
              <a:gd name="connsiteY8-120" fmla="*/ 110272 h 357883"/>
              <a:gd name="connsiteX9-121" fmla="*/ 162676 w 482853"/>
              <a:gd name="connsiteY9-122" fmla="*/ 258589 h 357883"/>
              <a:gd name="connsiteX10-123" fmla="*/ 156570 w 482853"/>
              <a:gd name="connsiteY10-124" fmla="*/ 346185 h 357883"/>
              <a:gd name="connsiteX11-125" fmla="*/ 78600 w 482853"/>
              <a:gd name="connsiteY11-126" fmla="*/ 326296 h 357883"/>
              <a:gd name="connsiteX0-127" fmla="*/ 78600 w 482853"/>
              <a:gd name="connsiteY0-128" fmla="*/ 326296 h 357883"/>
              <a:gd name="connsiteX1-129" fmla="*/ 98099 w 482853"/>
              <a:gd name="connsiteY1-130" fmla="*/ 34612 h 357883"/>
              <a:gd name="connsiteX2-131" fmla="*/ 381727 w 482853"/>
              <a:gd name="connsiteY2-132" fmla="*/ 22223 h 357883"/>
              <a:gd name="connsiteX3-133" fmla="*/ 482310 w 482853"/>
              <a:gd name="connsiteY3-134" fmla="*/ 199034 h 357883"/>
              <a:gd name="connsiteX4-135" fmla="*/ 420858 w 482853"/>
              <a:gd name="connsiteY4-136" fmla="*/ 339099 h 357883"/>
              <a:gd name="connsiteX5-137" fmla="*/ 372777 w 482853"/>
              <a:gd name="connsiteY5-138" fmla="*/ 315717 h 357883"/>
              <a:gd name="connsiteX6-139" fmla="*/ 350642 w 482853"/>
              <a:gd name="connsiteY6-140" fmla="*/ 253579 h 357883"/>
              <a:gd name="connsiteX7-141" fmla="*/ 315648 w 482853"/>
              <a:gd name="connsiteY7-142" fmla="*/ 105931 h 357883"/>
              <a:gd name="connsiteX8-143" fmla="*/ 174498 w 482853"/>
              <a:gd name="connsiteY8-144" fmla="*/ 110272 h 357883"/>
              <a:gd name="connsiteX9-145" fmla="*/ 162676 w 482853"/>
              <a:gd name="connsiteY9-146" fmla="*/ 258589 h 357883"/>
              <a:gd name="connsiteX10-147" fmla="*/ 156570 w 482853"/>
              <a:gd name="connsiteY10-148" fmla="*/ 346185 h 357883"/>
              <a:gd name="connsiteX11-149" fmla="*/ 78600 w 482853"/>
              <a:gd name="connsiteY11-150" fmla="*/ 326296 h 357883"/>
              <a:gd name="connsiteX0-151" fmla="*/ 78600 w 482853"/>
              <a:gd name="connsiteY0-152" fmla="*/ 326296 h 357883"/>
              <a:gd name="connsiteX1-153" fmla="*/ 98099 w 482853"/>
              <a:gd name="connsiteY1-154" fmla="*/ 34612 h 357883"/>
              <a:gd name="connsiteX2-155" fmla="*/ 381727 w 482853"/>
              <a:gd name="connsiteY2-156" fmla="*/ 22223 h 357883"/>
              <a:gd name="connsiteX3-157" fmla="*/ 482310 w 482853"/>
              <a:gd name="connsiteY3-158" fmla="*/ 199034 h 357883"/>
              <a:gd name="connsiteX4-159" fmla="*/ 420858 w 482853"/>
              <a:gd name="connsiteY4-160" fmla="*/ 339099 h 357883"/>
              <a:gd name="connsiteX5-161" fmla="*/ 372777 w 482853"/>
              <a:gd name="connsiteY5-162" fmla="*/ 315717 h 357883"/>
              <a:gd name="connsiteX6-163" fmla="*/ 350642 w 482853"/>
              <a:gd name="connsiteY6-164" fmla="*/ 253579 h 357883"/>
              <a:gd name="connsiteX7-165" fmla="*/ 315648 w 482853"/>
              <a:gd name="connsiteY7-166" fmla="*/ 105931 h 357883"/>
              <a:gd name="connsiteX8-167" fmla="*/ 174498 w 482853"/>
              <a:gd name="connsiteY8-168" fmla="*/ 110272 h 357883"/>
              <a:gd name="connsiteX9-169" fmla="*/ 172201 w 482853"/>
              <a:gd name="connsiteY9-170" fmla="*/ 260971 h 357883"/>
              <a:gd name="connsiteX10-171" fmla="*/ 156570 w 482853"/>
              <a:gd name="connsiteY10-172" fmla="*/ 346185 h 357883"/>
              <a:gd name="connsiteX11-173" fmla="*/ 78600 w 482853"/>
              <a:gd name="connsiteY11-174" fmla="*/ 326296 h 357883"/>
              <a:gd name="connsiteX0-175" fmla="*/ 86886 w 412558"/>
              <a:gd name="connsiteY0-176" fmla="*/ 360065 h 360696"/>
              <a:gd name="connsiteX1-177" fmla="*/ 27804 w 412558"/>
              <a:gd name="connsiteY1-178" fmla="*/ 37425 h 360696"/>
              <a:gd name="connsiteX2-179" fmla="*/ 311432 w 412558"/>
              <a:gd name="connsiteY2-180" fmla="*/ 25036 h 360696"/>
              <a:gd name="connsiteX3-181" fmla="*/ 412015 w 412558"/>
              <a:gd name="connsiteY3-182" fmla="*/ 201847 h 360696"/>
              <a:gd name="connsiteX4-183" fmla="*/ 350563 w 412558"/>
              <a:gd name="connsiteY4-184" fmla="*/ 341912 h 360696"/>
              <a:gd name="connsiteX5-185" fmla="*/ 302482 w 412558"/>
              <a:gd name="connsiteY5-186" fmla="*/ 318530 h 360696"/>
              <a:gd name="connsiteX6-187" fmla="*/ 280347 w 412558"/>
              <a:gd name="connsiteY6-188" fmla="*/ 256392 h 360696"/>
              <a:gd name="connsiteX7-189" fmla="*/ 245353 w 412558"/>
              <a:gd name="connsiteY7-190" fmla="*/ 108744 h 360696"/>
              <a:gd name="connsiteX8-191" fmla="*/ 104203 w 412558"/>
              <a:gd name="connsiteY8-192" fmla="*/ 113085 h 360696"/>
              <a:gd name="connsiteX9-193" fmla="*/ 101906 w 412558"/>
              <a:gd name="connsiteY9-194" fmla="*/ 263784 h 360696"/>
              <a:gd name="connsiteX10-195" fmla="*/ 86275 w 412558"/>
              <a:gd name="connsiteY10-196" fmla="*/ 348998 h 360696"/>
              <a:gd name="connsiteX11-197" fmla="*/ 86886 w 412558"/>
              <a:gd name="connsiteY11-198" fmla="*/ 360065 h 360696"/>
              <a:gd name="connsiteX0-199" fmla="*/ 125305 w 450977"/>
              <a:gd name="connsiteY0-200" fmla="*/ 353326 h 353957"/>
              <a:gd name="connsiteX1-201" fmla="*/ 2758 w 450977"/>
              <a:gd name="connsiteY1-202" fmla="*/ 240352 h 353957"/>
              <a:gd name="connsiteX2-203" fmla="*/ 66223 w 450977"/>
              <a:gd name="connsiteY2-204" fmla="*/ 30686 h 353957"/>
              <a:gd name="connsiteX3-205" fmla="*/ 349851 w 450977"/>
              <a:gd name="connsiteY3-206" fmla="*/ 18297 h 353957"/>
              <a:gd name="connsiteX4-207" fmla="*/ 450434 w 450977"/>
              <a:gd name="connsiteY4-208" fmla="*/ 195108 h 353957"/>
              <a:gd name="connsiteX5-209" fmla="*/ 388982 w 450977"/>
              <a:gd name="connsiteY5-210" fmla="*/ 335173 h 353957"/>
              <a:gd name="connsiteX6-211" fmla="*/ 340901 w 450977"/>
              <a:gd name="connsiteY6-212" fmla="*/ 311791 h 353957"/>
              <a:gd name="connsiteX7-213" fmla="*/ 318766 w 450977"/>
              <a:gd name="connsiteY7-214" fmla="*/ 249653 h 353957"/>
              <a:gd name="connsiteX8-215" fmla="*/ 283772 w 450977"/>
              <a:gd name="connsiteY8-216" fmla="*/ 102005 h 353957"/>
              <a:gd name="connsiteX9-217" fmla="*/ 142622 w 450977"/>
              <a:gd name="connsiteY9-218" fmla="*/ 106346 h 353957"/>
              <a:gd name="connsiteX10-219" fmla="*/ 140325 w 450977"/>
              <a:gd name="connsiteY10-220" fmla="*/ 257045 h 353957"/>
              <a:gd name="connsiteX11-221" fmla="*/ 124694 w 450977"/>
              <a:gd name="connsiteY11-222" fmla="*/ 342259 h 353957"/>
              <a:gd name="connsiteX12" fmla="*/ 125305 w 450977"/>
              <a:gd name="connsiteY12" fmla="*/ 353326 h 353957"/>
              <a:gd name="connsiteX0-223" fmla="*/ 120942 w 446614"/>
              <a:gd name="connsiteY0-224" fmla="*/ 352687 h 353318"/>
              <a:gd name="connsiteX1-225" fmla="*/ 3157 w 446614"/>
              <a:gd name="connsiteY1-226" fmla="*/ 227807 h 353318"/>
              <a:gd name="connsiteX2-227" fmla="*/ 61860 w 446614"/>
              <a:gd name="connsiteY2-228" fmla="*/ 30047 h 353318"/>
              <a:gd name="connsiteX3-229" fmla="*/ 345488 w 446614"/>
              <a:gd name="connsiteY3-230" fmla="*/ 17658 h 353318"/>
              <a:gd name="connsiteX4-231" fmla="*/ 446071 w 446614"/>
              <a:gd name="connsiteY4-232" fmla="*/ 194469 h 353318"/>
              <a:gd name="connsiteX5-233" fmla="*/ 384619 w 446614"/>
              <a:gd name="connsiteY5-234" fmla="*/ 334534 h 353318"/>
              <a:gd name="connsiteX6-235" fmla="*/ 336538 w 446614"/>
              <a:gd name="connsiteY6-236" fmla="*/ 311152 h 353318"/>
              <a:gd name="connsiteX7-237" fmla="*/ 314403 w 446614"/>
              <a:gd name="connsiteY7-238" fmla="*/ 249014 h 353318"/>
              <a:gd name="connsiteX8-239" fmla="*/ 279409 w 446614"/>
              <a:gd name="connsiteY8-240" fmla="*/ 101366 h 353318"/>
              <a:gd name="connsiteX9-241" fmla="*/ 138259 w 446614"/>
              <a:gd name="connsiteY9-242" fmla="*/ 105707 h 353318"/>
              <a:gd name="connsiteX10-243" fmla="*/ 135962 w 446614"/>
              <a:gd name="connsiteY10-244" fmla="*/ 256406 h 353318"/>
              <a:gd name="connsiteX11-245" fmla="*/ 120331 w 446614"/>
              <a:gd name="connsiteY11-246" fmla="*/ 341620 h 353318"/>
              <a:gd name="connsiteX12-247" fmla="*/ 120942 w 446614"/>
              <a:gd name="connsiteY12-248" fmla="*/ 352687 h 353318"/>
              <a:gd name="connsiteX0-249" fmla="*/ 120942 w 446614"/>
              <a:gd name="connsiteY0-250" fmla="*/ 352687 h 353318"/>
              <a:gd name="connsiteX1-251" fmla="*/ 3157 w 446614"/>
              <a:gd name="connsiteY1-252" fmla="*/ 227807 h 353318"/>
              <a:gd name="connsiteX2-253" fmla="*/ 61860 w 446614"/>
              <a:gd name="connsiteY2-254" fmla="*/ 30047 h 353318"/>
              <a:gd name="connsiteX3-255" fmla="*/ 345488 w 446614"/>
              <a:gd name="connsiteY3-256" fmla="*/ 17658 h 353318"/>
              <a:gd name="connsiteX4-257" fmla="*/ 446071 w 446614"/>
              <a:gd name="connsiteY4-258" fmla="*/ 194469 h 353318"/>
              <a:gd name="connsiteX5-259" fmla="*/ 384619 w 446614"/>
              <a:gd name="connsiteY5-260" fmla="*/ 334534 h 353318"/>
              <a:gd name="connsiteX6-261" fmla="*/ 336538 w 446614"/>
              <a:gd name="connsiteY6-262" fmla="*/ 311152 h 353318"/>
              <a:gd name="connsiteX7-263" fmla="*/ 314403 w 446614"/>
              <a:gd name="connsiteY7-264" fmla="*/ 249014 h 353318"/>
              <a:gd name="connsiteX8-265" fmla="*/ 279409 w 446614"/>
              <a:gd name="connsiteY8-266" fmla="*/ 101366 h 353318"/>
              <a:gd name="connsiteX9-267" fmla="*/ 138259 w 446614"/>
              <a:gd name="connsiteY9-268" fmla="*/ 105707 h 353318"/>
              <a:gd name="connsiteX10-269" fmla="*/ 135962 w 446614"/>
              <a:gd name="connsiteY10-270" fmla="*/ 256406 h 353318"/>
              <a:gd name="connsiteX11-271" fmla="*/ 120331 w 446614"/>
              <a:gd name="connsiteY11-272" fmla="*/ 341620 h 353318"/>
              <a:gd name="connsiteX12-273" fmla="*/ 120942 w 446614"/>
              <a:gd name="connsiteY12-274" fmla="*/ 352687 h 35331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37" y="connsiteY9-38"/>
              </a:cxn>
              <a:cxn ang="0">
                <a:pos x="connsiteX10-79" y="connsiteY10-80"/>
              </a:cxn>
              <a:cxn ang="0">
                <a:pos x="connsiteX11-125" y="connsiteY11-126"/>
              </a:cxn>
              <a:cxn ang="0">
                <a:pos x="connsiteX12-247" y="connsiteY12-248"/>
              </a:cxn>
            </a:cxnLst>
            <a:rect l="l" t="t" r="r" b="b"/>
            <a:pathLst>
              <a:path w="446614" h="353318">
                <a:moveTo>
                  <a:pt x="120942" y="352687"/>
                </a:moveTo>
                <a:cubicBezTo>
                  <a:pt x="107366" y="330543"/>
                  <a:pt x="17766" y="269674"/>
                  <a:pt x="3157" y="227807"/>
                </a:cubicBezTo>
                <a:cubicBezTo>
                  <a:pt x="-6690" y="174034"/>
                  <a:pt x="4805" y="65072"/>
                  <a:pt x="61860" y="30047"/>
                </a:cubicBezTo>
                <a:cubicBezTo>
                  <a:pt x="118915" y="-4978"/>
                  <a:pt x="281453" y="-9746"/>
                  <a:pt x="345488" y="17658"/>
                </a:cubicBezTo>
                <a:cubicBezTo>
                  <a:pt x="409523" y="45062"/>
                  <a:pt x="449074" y="144037"/>
                  <a:pt x="446071" y="194469"/>
                </a:cubicBezTo>
                <a:cubicBezTo>
                  <a:pt x="452593" y="247282"/>
                  <a:pt x="398509" y="310324"/>
                  <a:pt x="384619" y="334534"/>
                </a:cubicBezTo>
                <a:cubicBezTo>
                  <a:pt x="390270" y="384243"/>
                  <a:pt x="351812" y="320643"/>
                  <a:pt x="336538" y="311152"/>
                </a:cubicBezTo>
                <a:cubicBezTo>
                  <a:pt x="321264" y="301661"/>
                  <a:pt x="331068" y="284772"/>
                  <a:pt x="314403" y="249014"/>
                </a:cubicBezTo>
                <a:cubicBezTo>
                  <a:pt x="389373" y="205557"/>
                  <a:pt x="308766" y="125251"/>
                  <a:pt x="279409" y="101366"/>
                </a:cubicBezTo>
                <a:cubicBezTo>
                  <a:pt x="250052" y="77481"/>
                  <a:pt x="181108" y="90123"/>
                  <a:pt x="138259" y="105707"/>
                </a:cubicBezTo>
                <a:cubicBezTo>
                  <a:pt x="47749" y="138625"/>
                  <a:pt x="51101" y="218453"/>
                  <a:pt x="135962" y="256406"/>
                </a:cubicBezTo>
                <a:cubicBezTo>
                  <a:pt x="120900" y="267369"/>
                  <a:pt x="135393" y="330657"/>
                  <a:pt x="120331" y="341620"/>
                </a:cubicBezTo>
                <a:cubicBezTo>
                  <a:pt x="107367" y="353226"/>
                  <a:pt x="133906" y="341081"/>
                  <a:pt x="120942" y="35268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34" name="流程图: 接点 33"/>
          <p:cNvSpPr/>
          <p:nvPr userDrawn="1"/>
        </p:nvSpPr>
        <p:spPr>
          <a:xfrm>
            <a:off x="10734406" y="453257"/>
            <a:ext cx="288000" cy="288162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35" name="空心弧 18"/>
          <p:cNvSpPr/>
          <p:nvPr userDrawn="1"/>
        </p:nvSpPr>
        <p:spPr>
          <a:xfrm rot="5400000">
            <a:off x="10708848" y="183268"/>
            <a:ext cx="446614" cy="353318"/>
          </a:xfrm>
          <a:custGeom>
            <a:avLst/>
            <a:gdLst>
              <a:gd name="connsiteX0" fmla="*/ 78598 w 503582"/>
              <a:gd name="connsiteY0" fmla="*/ 331635 h 384313"/>
              <a:gd name="connsiteX1" fmla="*/ 98097 w 503582"/>
              <a:gd name="connsiteY1" fmla="*/ 39951 h 384313"/>
              <a:gd name="connsiteX2" fmla="*/ 381725 w 503582"/>
              <a:gd name="connsiteY2" fmla="*/ 27562 h 384313"/>
              <a:gd name="connsiteX3" fmla="*/ 447048 w 503582"/>
              <a:gd name="connsiteY3" fmla="*/ 313482 h 384313"/>
              <a:gd name="connsiteX4" fmla="*/ 355403 w 503582"/>
              <a:gd name="connsiteY4" fmla="*/ 256537 h 384313"/>
              <a:gd name="connsiteX5" fmla="*/ 315646 w 503582"/>
              <a:gd name="connsiteY5" fmla="*/ 111270 h 384313"/>
              <a:gd name="connsiteX6" fmla="*/ 174496 w 503582"/>
              <a:gd name="connsiteY6" fmla="*/ 115611 h 384313"/>
              <a:gd name="connsiteX7" fmla="*/ 162674 w 503582"/>
              <a:gd name="connsiteY7" fmla="*/ 263928 h 384313"/>
              <a:gd name="connsiteX8" fmla="*/ 78598 w 503582"/>
              <a:gd name="connsiteY8" fmla="*/ 331635 h 384313"/>
              <a:gd name="connsiteX0-1" fmla="*/ 78600 w 503614"/>
              <a:gd name="connsiteY0-2" fmla="*/ 331635 h 353527"/>
              <a:gd name="connsiteX1-3" fmla="*/ 98099 w 503614"/>
              <a:gd name="connsiteY1-4" fmla="*/ 39951 h 353527"/>
              <a:gd name="connsiteX2-5" fmla="*/ 381727 w 503614"/>
              <a:gd name="connsiteY2-6" fmla="*/ 27562 h 353527"/>
              <a:gd name="connsiteX3-7" fmla="*/ 447050 w 503614"/>
              <a:gd name="connsiteY3-8" fmla="*/ 313482 h 353527"/>
              <a:gd name="connsiteX4-9" fmla="*/ 355405 w 503614"/>
              <a:gd name="connsiteY4-10" fmla="*/ 256537 h 353527"/>
              <a:gd name="connsiteX5-11" fmla="*/ 315648 w 503614"/>
              <a:gd name="connsiteY5-12" fmla="*/ 111270 h 353527"/>
              <a:gd name="connsiteX6-13" fmla="*/ 174498 w 503614"/>
              <a:gd name="connsiteY6-14" fmla="*/ 115611 h 353527"/>
              <a:gd name="connsiteX7-15" fmla="*/ 162676 w 503614"/>
              <a:gd name="connsiteY7-16" fmla="*/ 263928 h 353527"/>
              <a:gd name="connsiteX8-17" fmla="*/ 156570 w 503614"/>
              <a:gd name="connsiteY8-18" fmla="*/ 351524 h 353527"/>
              <a:gd name="connsiteX9" fmla="*/ 78600 w 503614"/>
              <a:gd name="connsiteY9" fmla="*/ 331635 h 353527"/>
              <a:gd name="connsiteX0-19" fmla="*/ 78600 w 503614"/>
              <a:gd name="connsiteY0-20" fmla="*/ 331635 h 353527"/>
              <a:gd name="connsiteX1-21" fmla="*/ 98099 w 503614"/>
              <a:gd name="connsiteY1-22" fmla="*/ 39951 h 353527"/>
              <a:gd name="connsiteX2-23" fmla="*/ 381727 w 503614"/>
              <a:gd name="connsiteY2-24" fmla="*/ 27562 h 353527"/>
              <a:gd name="connsiteX3-25" fmla="*/ 447050 w 503614"/>
              <a:gd name="connsiteY3-26" fmla="*/ 313482 h 353527"/>
              <a:gd name="connsiteX4-27" fmla="*/ 355405 w 503614"/>
              <a:gd name="connsiteY4-28" fmla="*/ 256537 h 353527"/>
              <a:gd name="connsiteX5-29" fmla="*/ 315648 w 503614"/>
              <a:gd name="connsiteY5-30" fmla="*/ 111270 h 353527"/>
              <a:gd name="connsiteX6-31" fmla="*/ 174498 w 503614"/>
              <a:gd name="connsiteY6-32" fmla="*/ 115611 h 353527"/>
              <a:gd name="connsiteX7-33" fmla="*/ 162676 w 503614"/>
              <a:gd name="connsiteY7-34" fmla="*/ 263928 h 353527"/>
              <a:gd name="connsiteX8-35" fmla="*/ 156570 w 503614"/>
              <a:gd name="connsiteY8-36" fmla="*/ 351524 h 353527"/>
              <a:gd name="connsiteX9-37" fmla="*/ 78600 w 503614"/>
              <a:gd name="connsiteY9-38" fmla="*/ 331635 h 353527"/>
              <a:gd name="connsiteX0-39" fmla="*/ 78600 w 503614"/>
              <a:gd name="connsiteY0-40" fmla="*/ 331635 h 353527"/>
              <a:gd name="connsiteX1-41" fmla="*/ 98099 w 503614"/>
              <a:gd name="connsiteY1-42" fmla="*/ 39951 h 353527"/>
              <a:gd name="connsiteX2-43" fmla="*/ 381727 w 503614"/>
              <a:gd name="connsiteY2-44" fmla="*/ 27562 h 353527"/>
              <a:gd name="connsiteX3-45" fmla="*/ 447050 w 503614"/>
              <a:gd name="connsiteY3-46" fmla="*/ 313482 h 353527"/>
              <a:gd name="connsiteX4-47" fmla="*/ 372777 w 503614"/>
              <a:gd name="connsiteY4-48" fmla="*/ 321056 h 353527"/>
              <a:gd name="connsiteX5-49" fmla="*/ 355405 w 503614"/>
              <a:gd name="connsiteY5-50" fmla="*/ 256537 h 353527"/>
              <a:gd name="connsiteX6-51" fmla="*/ 315648 w 503614"/>
              <a:gd name="connsiteY6-52" fmla="*/ 111270 h 353527"/>
              <a:gd name="connsiteX7-53" fmla="*/ 174498 w 503614"/>
              <a:gd name="connsiteY7-54" fmla="*/ 115611 h 353527"/>
              <a:gd name="connsiteX8-55" fmla="*/ 162676 w 503614"/>
              <a:gd name="connsiteY8-56" fmla="*/ 263928 h 353527"/>
              <a:gd name="connsiteX9-57" fmla="*/ 156570 w 503614"/>
              <a:gd name="connsiteY9-58" fmla="*/ 351524 h 353527"/>
              <a:gd name="connsiteX10" fmla="*/ 78600 w 503614"/>
              <a:gd name="connsiteY10" fmla="*/ 331635 h 353527"/>
              <a:gd name="connsiteX0-59" fmla="*/ 78600 w 465644"/>
              <a:gd name="connsiteY0-60" fmla="*/ 335721 h 367308"/>
              <a:gd name="connsiteX1-61" fmla="*/ 98099 w 465644"/>
              <a:gd name="connsiteY1-62" fmla="*/ 44037 h 367308"/>
              <a:gd name="connsiteX2-63" fmla="*/ 381727 w 465644"/>
              <a:gd name="connsiteY2-64" fmla="*/ 31648 h 367308"/>
              <a:gd name="connsiteX3-65" fmla="*/ 420858 w 465644"/>
              <a:gd name="connsiteY3-66" fmla="*/ 348524 h 367308"/>
              <a:gd name="connsiteX4-67" fmla="*/ 372777 w 465644"/>
              <a:gd name="connsiteY4-68" fmla="*/ 325142 h 367308"/>
              <a:gd name="connsiteX5-69" fmla="*/ 355405 w 465644"/>
              <a:gd name="connsiteY5-70" fmla="*/ 260623 h 367308"/>
              <a:gd name="connsiteX6-71" fmla="*/ 315648 w 465644"/>
              <a:gd name="connsiteY6-72" fmla="*/ 115356 h 367308"/>
              <a:gd name="connsiteX7-73" fmla="*/ 174498 w 465644"/>
              <a:gd name="connsiteY7-74" fmla="*/ 119697 h 367308"/>
              <a:gd name="connsiteX8-75" fmla="*/ 162676 w 465644"/>
              <a:gd name="connsiteY8-76" fmla="*/ 268014 h 367308"/>
              <a:gd name="connsiteX9-77" fmla="*/ 156570 w 465644"/>
              <a:gd name="connsiteY9-78" fmla="*/ 355610 h 367308"/>
              <a:gd name="connsiteX10-79" fmla="*/ 78600 w 465644"/>
              <a:gd name="connsiteY10-80" fmla="*/ 335721 h 367308"/>
              <a:gd name="connsiteX0-81" fmla="*/ 78600 w 482853"/>
              <a:gd name="connsiteY0-82" fmla="*/ 326296 h 357883"/>
              <a:gd name="connsiteX1-83" fmla="*/ 98099 w 482853"/>
              <a:gd name="connsiteY1-84" fmla="*/ 34612 h 357883"/>
              <a:gd name="connsiteX2-85" fmla="*/ 381727 w 482853"/>
              <a:gd name="connsiteY2-86" fmla="*/ 22223 h 357883"/>
              <a:gd name="connsiteX3-87" fmla="*/ 482310 w 482853"/>
              <a:gd name="connsiteY3-88" fmla="*/ 199034 h 357883"/>
              <a:gd name="connsiteX4-89" fmla="*/ 420858 w 482853"/>
              <a:gd name="connsiteY4-90" fmla="*/ 339099 h 357883"/>
              <a:gd name="connsiteX5-91" fmla="*/ 372777 w 482853"/>
              <a:gd name="connsiteY5-92" fmla="*/ 315717 h 357883"/>
              <a:gd name="connsiteX6-93" fmla="*/ 355405 w 482853"/>
              <a:gd name="connsiteY6-94" fmla="*/ 251198 h 357883"/>
              <a:gd name="connsiteX7-95" fmla="*/ 315648 w 482853"/>
              <a:gd name="connsiteY7-96" fmla="*/ 105931 h 357883"/>
              <a:gd name="connsiteX8-97" fmla="*/ 174498 w 482853"/>
              <a:gd name="connsiteY8-98" fmla="*/ 110272 h 357883"/>
              <a:gd name="connsiteX9-99" fmla="*/ 162676 w 482853"/>
              <a:gd name="connsiteY9-100" fmla="*/ 258589 h 357883"/>
              <a:gd name="connsiteX10-101" fmla="*/ 156570 w 482853"/>
              <a:gd name="connsiteY10-102" fmla="*/ 346185 h 357883"/>
              <a:gd name="connsiteX11" fmla="*/ 78600 w 482853"/>
              <a:gd name="connsiteY11" fmla="*/ 326296 h 357883"/>
              <a:gd name="connsiteX0-103" fmla="*/ 78600 w 482853"/>
              <a:gd name="connsiteY0-104" fmla="*/ 326296 h 357883"/>
              <a:gd name="connsiteX1-105" fmla="*/ 98099 w 482853"/>
              <a:gd name="connsiteY1-106" fmla="*/ 34612 h 357883"/>
              <a:gd name="connsiteX2-107" fmla="*/ 381727 w 482853"/>
              <a:gd name="connsiteY2-108" fmla="*/ 22223 h 357883"/>
              <a:gd name="connsiteX3-109" fmla="*/ 482310 w 482853"/>
              <a:gd name="connsiteY3-110" fmla="*/ 199034 h 357883"/>
              <a:gd name="connsiteX4-111" fmla="*/ 420858 w 482853"/>
              <a:gd name="connsiteY4-112" fmla="*/ 339099 h 357883"/>
              <a:gd name="connsiteX5-113" fmla="*/ 372777 w 482853"/>
              <a:gd name="connsiteY5-114" fmla="*/ 315717 h 357883"/>
              <a:gd name="connsiteX6-115" fmla="*/ 355405 w 482853"/>
              <a:gd name="connsiteY6-116" fmla="*/ 251198 h 357883"/>
              <a:gd name="connsiteX7-117" fmla="*/ 315648 w 482853"/>
              <a:gd name="connsiteY7-118" fmla="*/ 105931 h 357883"/>
              <a:gd name="connsiteX8-119" fmla="*/ 174498 w 482853"/>
              <a:gd name="connsiteY8-120" fmla="*/ 110272 h 357883"/>
              <a:gd name="connsiteX9-121" fmla="*/ 162676 w 482853"/>
              <a:gd name="connsiteY9-122" fmla="*/ 258589 h 357883"/>
              <a:gd name="connsiteX10-123" fmla="*/ 156570 w 482853"/>
              <a:gd name="connsiteY10-124" fmla="*/ 346185 h 357883"/>
              <a:gd name="connsiteX11-125" fmla="*/ 78600 w 482853"/>
              <a:gd name="connsiteY11-126" fmla="*/ 326296 h 357883"/>
              <a:gd name="connsiteX0-127" fmla="*/ 78600 w 482853"/>
              <a:gd name="connsiteY0-128" fmla="*/ 326296 h 357883"/>
              <a:gd name="connsiteX1-129" fmla="*/ 98099 w 482853"/>
              <a:gd name="connsiteY1-130" fmla="*/ 34612 h 357883"/>
              <a:gd name="connsiteX2-131" fmla="*/ 381727 w 482853"/>
              <a:gd name="connsiteY2-132" fmla="*/ 22223 h 357883"/>
              <a:gd name="connsiteX3-133" fmla="*/ 482310 w 482853"/>
              <a:gd name="connsiteY3-134" fmla="*/ 199034 h 357883"/>
              <a:gd name="connsiteX4-135" fmla="*/ 420858 w 482853"/>
              <a:gd name="connsiteY4-136" fmla="*/ 339099 h 357883"/>
              <a:gd name="connsiteX5-137" fmla="*/ 372777 w 482853"/>
              <a:gd name="connsiteY5-138" fmla="*/ 315717 h 357883"/>
              <a:gd name="connsiteX6-139" fmla="*/ 350642 w 482853"/>
              <a:gd name="connsiteY6-140" fmla="*/ 253579 h 357883"/>
              <a:gd name="connsiteX7-141" fmla="*/ 315648 w 482853"/>
              <a:gd name="connsiteY7-142" fmla="*/ 105931 h 357883"/>
              <a:gd name="connsiteX8-143" fmla="*/ 174498 w 482853"/>
              <a:gd name="connsiteY8-144" fmla="*/ 110272 h 357883"/>
              <a:gd name="connsiteX9-145" fmla="*/ 162676 w 482853"/>
              <a:gd name="connsiteY9-146" fmla="*/ 258589 h 357883"/>
              <a:gd name="connsiteX10-147" fmla="*/ 156570 w 482853"/>
              <a:gd name="connsiteY10-148" fmla="*/ 346185 h 357883"/>
              <a:gd name="connsiteX11-149" fmla="*/ 78600 w 482853"/>
              <a:gd name="connsiteY11-150" fmla="*/ 326296 h 357883"/>
              <a:gd name="connsiteX0-151" fmla="*/ 78600 w 482853"/>
              <a:gd name="connsiteY0-152" fmla="*/ 326296 h 357883"/>
              <a:gd name="connsiteX1-153" fmla="*/ 98099 w 482853"/>
              <a:gd name="connsiteY1-154" fmla="*/ 34612 h 357883"/>
              <a:gd name="connsiteX2-155" fmla="*/ 381727 w 482853"/>
              <a:gd name="connsiteY2-156" fmla="*/ 22223 h 357883"/>
              <a:gd name="connsiteX3-157" fmla="*/ 482310 w 482853"/>
              <a:gd name="connsiteY3-158" fmla="*/ 199034 h 357883"/>
              <a:gd name="connsiteX4-159" fmla="*/ 420858 w 482853"/>
              <a:gd name="connsiteY4-160" fmla="*/ 339099 h 357883"/>
              <a:gd name="connsiteX5-161" fmla="*/ 372777 w 482853"/>
              <a:gd name="connsiteY5-162" fmla="*/ 315717 h 357883"/>
              <a:gd name="connsiteX6-163" fmla="*/ 350642 w 482853"/>
              <a:gd name="connsiteY6-164" fmla="*/ 253579 h 357883"/>
              <a:gd name="connsiteX7-165" fmla="*/ 315648 w 482853"/>
              <a:gd name="connsiteY7-166" fmla="*/ 105931 h 357883"/>
              <a:gd name="connsiteX8-167" fmla="*/ 174498 w 482853"/>
              <a:gd name="connsiteY8-168" fmla="*/ 110272 h 357883"/>
              <a:gd name="connsiteX9-169" fmla="*/ 172201 w 482853"/>
              <a:gd name="connsiteY9-170" fmla="*/ 260971 h 357883"/>
              <a:gd name="connsiteX10-171" fmla="*/ 156570 w 482853"/>
              <a:gd name="connsiteY10-172" fmla="*/ 346185 h 357883"/>
              <a:gd name="connsiteX11-173" fmla="*/ 78600 w 482853"/>
              <a:gd name="connsiteY11-174" fmla="*/ 326296 h 357883"/>
              <a:gd name="connsiteX0-175" fmla="*/ 86886 w 412558"/>
              <a:gd name="connsiteY0-176" fmla="*/ 360065 h 360696"/>
              <a:gd name="connsiteX1-177" fmla="*/ 27804 w 412558"/>
              <a:gd name="connsiteY1-178" fmla="*/ 37425 h 360696"/>
              <a:gd name="connsiteX2-179" fmla="*/ 311432 w 412558"/>
              <a:gd name="connsiteY2-180" fmla="*/ 25036 h 360696"/>
              <a:gd name="connsiteX3-181" fmla="*/ 412015 w 412558"/>
              <a:gd name="connsiteY3-182" fmla="*/ 201847 h 360696"/>
              <a:gd name="connsiteX4-183" fmla="*/ 350563 w 412558"/>
              <a:gd name="connsiteY4-184" fmla="*/ 341912 h 360696"/>
              <a:gd name="connsiteX5-185" fmla="*/ 302482 w 412558"/>
              <a:gd name="connsiteY5-186" fmla="*/ 318530 h 360696"/>
              <a:gd name="connsiteX6-187" fmla="*/ 280347 w 412558"/>
              <a:gd name="connsiteY6-188" fmla="*/ 256392 h 360696"/>
              <a:gd name="connsiteX7-189" fmla="*/ 245353 w 412558"/>
              <a:gd name="connsiteY7-190" fmla="*/ 108744 h 360696"/>
              <a:gd name="connsiteX8-191" fmla="*/ 104203 w 412558"/>
              <a:gd name="connsiteY8-192" fmla="*/ 113085 h 360696"/>
              <a:gd name="connsiteX9-193" fmla="*/ 101906 w 412558"/>
              <a:gd name="connsiteY9-194" fmla="*/ 263784 h 360696"/>
              <a:gd name="connsiteX10-195" fmla="*/ 86275 w 412558"/>
              <a:gd name="connsiteY10-196" fmla="*/ 348998 h 360696"/>
              <a:gd name="connsiteX11-197" fmla="*/ 86886 w 412558"/>
              <a:gd name="connsiteY11-198" fmla="*/ 360065 h 360696"/>
              <a:gd name="connsiteX0-199" fmla="*/ 125305 w 450977"/>
              <a:gd name="connsiteY0-200" fmla="*/ 353326 h 353957"/>
              <a:gd name="connsiteX1-201" fmla="*/ 2758 w 450977"/>
              <a:gd name="connsiteY1-202" fmla="*/ 240352 h 353957"/>
              <a:gd name="connsiteX2-203" fmla="*/ 66223 w 450977"/>
              <a:gd name="connsiteY2-204" fmla="*/ 30686 h 353957"/>
              <a:gd name="connsiteX3-205" fmla="*/ 349851 w 450977"/>
              <a:gd name="connsiteY3-206" fmla="*/ 18297 h 353957"/>
              <a:gd name="connsiteX4-207" fmla="*/ 450434 w 450977"/>
              <a:gd name="connsiteY4-208" fmla="*/ 195108 h 353957"/>
              <a:gd name="connsiteX5-209" fmla="*/ 388982 w 450977"/>
              <a:gd name="connsiteY5-210" fmla="*/ 335173 h 353957"/>
              <a:gd name="connsiteX6-211" fmla="*/ 340901 w 450977"/>
              <a:gd name="connsiteY6-212" fmla="*/ 311791 h 353957"/>
              <a:gd name="connsiteX7-213" fmla="*/ 318766 w 450977"/>
              <a:gd name="connsiteY7-214" fmla="*/ 249653 h 353957"/>
              <a:gd name="connsiteX8-215" fmla="*/ 283772 w 450977"/>
              <a:gd name="connsiteY8-216" fmla="*/ 102005 h 353957"/>
              <a:gd name="connsiteX9-217" fmla="*/ 142622 w 450977"/>
              <a:gd name="connsiteY9-218" fmla="*/ 106346 h 353957"/>
              <a:gd name="connsiteX10-219" fmla="*/ 140325 w 450977"/>
              <a:gd name="connsiteY10-220" fmla="*/ 257045 h 353957"/>
              <a:gd name="connsiteX11-221" fmla="*/ 124694 w 450977"/>
              <a:gd name="connsiteY11-222" fmla="*/ 342259 h 353957"/>
              <a:gd name="connsiteX12" fmla="*/ 125305 w 450977"/>
              <a:gd name="connsiteY12" fmla="*/ 353326 h 353957"/>
              <a:gd name="connsiteX0-223" fmla="*/ 120942 w 446614"/>
              <a:gd name="connsiteY0-224" fmla="*/ 352687 h 353318"/>
              <a:gd name="connsiteX1-225" fmla="*/ 3157 w 446614"/>
              <a:gd name="connsiteY1-226" fmla="*/ 227807 h 353318"/>
              <a:gd name="connsiteX2-227" fmla="*/ 61860 w 446614"/>
              <a:gd name="connsiteY2-228" fmla="*/ 30047 h 353318"/>
              <a:gd name="connsiteX3-229" fmla="*/ 345488 w 446614"/>
              <a:gd name="connsiteY3-230" fmla="*/ 17658 h 353318"/>
              <a:gd name="connsiteX4-231" fmla="*/ 446071 w 446614"/>
              <a:gd name="connsiteY4-232" fmla="*/ 194469 h 353318"/>
              <a:gd name="connsiteX5-233" fmla="*/ 384619 w 446614"/>
              <a:gd name="connsiteY5-234" fmla="*/ 334534 h 353318"/>
              <a:gd name="connsiteX6-235" fmla="*/ 336538 w 446614"/>
              <a:gd name="connsiteY6-236" fmla="*/ 311152 h 353318"/>
              <a:gd name="connsiteX7-237" fmla="*/ 314403 w 446614"/>
              <a:gd name="connsiteY7-238" fmla="*/ 249014 h 353318"/>
              <a:gd name="connsiteX8-239" fmla="*/ 279409 w 446614"/>
              <a:gd name="connsiteY8-240" fmla="*/ 101366 h 353318"/>
              <a:gd name="connsiteX9-241" fmla="*/ 138259 w 446614"/>
              <a:gd name="connsiteY9-242" fmla="*/ 105707 h 353318"/>
              <a:gd name="connsiteX10-243" fmla="*/ 135962 w 446614"/>
              <a:gd name="connsiteY10-244" fmla="*/ 256406 h 353318"/>
              <a:gd name="connsiteX11-245" fmla="*/ 120331 w 446614"/>
              <a:gd name="connsiteY11-246" fmla="*/ 341620 h 353318"/>
              <a:gd name="connsiteX12-247" fmla="*/ 120942 w 446614"/>
              <a:gd name="connsiteY12-248" fmla="*/ 352687 h 353318"/>
              <a:gd name="connsiteX0-249" fmla="*/ 120942 w 446614"/>
              <a:gd name="connsiteY0-250" fmla="*/ 352687 h 353318"/>
              <a:gd name="connsiteX1-251" fmla="*/ 3157 w 446614"/>
              <a:gd name="connsiteY1-252" fmla="*/ 227807 h 353318"/>
              <a:gd name="connsiteX2-253" fmla="*/ 61860 w 446614"/>
              <a:gd name="connsiteY2-254" fmla="*/ 30047 h 353318"/>
              <a:gd name="connsiteX3-255" fmla="*/ 345488 w 446614"/>
              <a:gd name="connsiteY3-256" fmla="*/ 17658 h 353318"/>
              <a:gd name="connsiteX4-257" fmla="*/ 446071 w 446614"/>
              <a:gd name="connsiteY4-258" fmla="*/ 194469 h 353318"/>
              <a:gd name="connsiteX5-259" fmla="*/ 384619 w 446614"/>
              <a:gd name="connsiteY5-260" fmla="*/ 334534 h 353318"/>
              <a:gd name="connsiteX6-261" fmla="*/ 336538 w 446614"/>
              <a:gd name="connsiteY6-262" fmla="*/ 311152 h 353318"/>
              <a:gd name="connsiteX7-263" fmla="*/ 314403 w 446614"/>
              <a:gd name="connsiteY7-264" fmla="*/ 249014 h 353318"/>
              <a:gd name="connsiteX8-265" fmla="*/ 279409 w 446614"/>
              <a:gd name="connsiteY8-266" fmla="*/ 101366 h 353318"/>
              <a:gd name="connsiteX9-267" fmla="*/ 138259 w 446614"/>
              <a:gd name="connsiteY9-268" fmla="*/ 105707 h 353318"/>
              <a:gd name="connsiteX10-269" fmla="*/ 135962 w 446614"/>
              <a:gd name="connsiteY10-270" fmla="*/ 256406 h 353318"/>
              <a:gd name="connsiteX11-271" fmla="*/ 120331 w 446614"/>
              <a:gd name="connsiteY11-272" fmla="*/ 341620 h 353318"/>
              <a:gd name="connsiteX12-273" fmla="*/ 120942 w 446614"/>
              <a:gd name="connsiteY12-274" fmla="*/ 352687 h 35331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37" y="connsiteY9-38"/>
              </a:cxn>
              <a:cxn ang="0">
                <a:pos x="connsiteX10-79" y="connsiteY10-80"/>
              </a:cxn>
              <a:cxn ang="0">
                <a:pos x="connsiteX11-125" y="connsiteY11-126"/>
              </a:cxn>
              <a:cxn ang="0">
                <a:pos x="connsiteX12-247" y="connsiteY12-248"/>
              </a:cxn>
            </a:cxnLst>
            <a:rect l="l" t="t" r="r" b="b"/>
            <a:pathLst>
              <a:path w="446614" h="353318">
                <a:moveTo>
                  <a:pt x="120942" y="352687"/>
                </a:moveTo>
                <a:cubicBezTo>
                  <a:pt x="107366" y="330543"/>
                  <a:pt x="17766" y="269674"/>
                  <a:pt x="3157" y="227807"/>
                </a:cubicBezTo>
                <a:cubicBezTo>
                  <a:pt x="-6690" y="174034"/>
                  <a:pt x="4805" y="65072"/>
                  <a:pt x="61860" y="30047"/>
                </a:cubicBezTo>
                <a:cubicBezTo>
                  <a:pt x="118915" y="-4978"/>
                  <a:pt x="281453" y="-9746"/>
                  <a:pt x="345488" y="17658"/>
                </a:cubicBezTo>
                <a:cubicBezTo>
                  <a:pt x="409523" y="45062"/>
                  <a:pt x="449074" y="144037"/>
                  <a:pt x="446071" y="194469"/>
                </a:cubicBezTo>
                <a:cubicBezTo>
                  <a:pt x="452593" y="247282"/>
                  <a:pt x="398509" y="310324"/>
                  <a:pt x="384619" y="334534"/>
                </a:cubicBezTo>
                <a:cubicBezTo>
                  <a:pt x="390270" y="384243"/>
                  <a:pt x="351812" y="320643"/>
                  <a:pt x="336538" y="311152"/>
                </a:cubicBezTo>
                <a:cubicBezTo>
                  <a:pt x="321264" y="301661"/>
                  <a:pt x="331068" y="284772"/>
                  <a:pt x="314403" y="249014"/>
                </a:cubicBezTo>
                <a:cubicBezTo>
                  <a:pt x="389373" y="205557"/>
                  <a:pt x="308766" y="125251"/>
                  <a:pt x="279409" y="101366"/>
                </a:cubicBezTo>
                <a:cubicBezTo>
                  <a:pt x="250052" y="77481"/>
                  <a:pt x="181108" y="90123"/>
                  <a:pt x="138259" y="105707"/>
                </a:cubicBezTo>
                <a:cubicBezTo>
                  <a:pt x="47749" y="138625"/>
                  <a:pt x="51101" y="218453"/>
                  <a:pt x="135962" y="256406"/>
                </a:cubicBezTo>
                <a:cubicBezTo>
                  <a:pt x="120900" y="267369"/>
                  <a:pt x="135393" y="330657"/>
                  <a:pt x="120331" y="341620"/>
                </a:cubicBezTo>
                <a:cubicBezTo>
                  <a:pt x="107367" y="353226"/>
                  <a:pt x="133906" y="341081"/>
                  <a:pt x="120942" y="35268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65327-8228-406E-8BCB-8A6EFFCB708E}" type="datetimeFigureOut">
              <a:rPr lang="zh-CN" altLang="en-US" smtClean="0"/>
              <a:t>2022/9/5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F427C-CBCB-47E0-B4FF-EC06D961866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65327-8228-406E-8BCB-8A6EFFCB708E}" type="datetimeFigureOut">
              <a:rPr lang="zh-CN" altLang="en-US" smtClean="0"/>
              <a:t>2022/9/5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F427C-CBCB-47E0-B4FF-EC06D961866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pic>
        <p:nvPicPr>
          <p:cNvPr id="17" name="图片 1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4143" y="266705"/>
            <a:ext cx="11243714" cy="6324590"/>
          </a:xfrm>
          <a:prstGeom prst="rect">
            <a:avLst/>
          </a:prstGeom>
        </p:spPr>
      </p:pic>
      <p:sp>
        <p:nvSpPr>
          <p:cNvPr id="7" name="矩形 6"/>
          <p:cNvSpPr/>
          <p:nvPr userDrawn="1"/>
        </p:nvSpPr>
        <p:spPr>
          <a:xfrm>
            <a:off x="474143" y="450270"/>
            <a:ext cx="11243714" cy="308291"/>
          </a:xfrm>
          <a:prstGeom prst="rect">
            <a:avLst/>
          </a:prstGeom>
          <a:solidFill>
            <a:srgbClr val="006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流程图: 接点 17"/>
          <p:cNvSpPr/>
          <p:nvPr userDrawn="1"/>
        </p:nvSpPr>
        <p:spPr>
          <a:xfrm>
            <a:off x="958298" y="457147"/>
            <a:ext cx="288000" cy="288162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19" name="空心弧 18"/>
          <p:cNvSpPr/>
          <p:nvPr userDrawn="1"/>
        </p:nvSpPr>
        <p:spPr>
          <a:xfrm rot="5400000">
            <a:off x="932740" y="187158"/>
            <a:ext cx="446614" cy="353318"/>
          </a:xfrm>
          <a:custGeom>
            <a:avLst/>
            <a:gdLst>
              <a:gd name="connsiteX0" fmla="*/ 78598 w 503582"/>
              <a:gd name="connsiteY0" fmla="*/ 331635 h 384313"/>
              <a:gd name="connsiteX1" fmla="*/ 98097 w 503582"/>
              <a:gd name="connsiteY1" fmla="*/ 39951 h 384313"/>
              <a:gd name="connsiteX2" fmla="*/ 381725 w 503582"/>
              <a:gd name="connsiteY2" fmla="*/ 27562 h 384313"/>
              <a:gd name="connsiteX3" fmla="*/ 447048 w 503582"/>
              <a:gd name="connsiteY3" fmla="*/ 313482 h 384313"/>
              <a:gd name="connsiteX4" fmla="*/ 355403 w 503582"/>
              <a:gd name="connsiteY4" fmla="*/ 256537 h 384313"/>
              <a:gd name="connsiteX5" fmla="*/ 315646 w 503582"/>
              <a:gd name="connsiteY5" fmla="*/ 111270 h 384313"/>
              <a:gd name="connsiteX6" fmla="*/ 174496 w 503582"/>
              <a:gd name="connsiteY6" fmla="*/ 115611 h 384313"/>
              <a:gd name="connsiteX7" fmla="*/ 162674 w 503582"/>
              <a:gd name="connsiteY7" fmla="*/ 263928 h 384313"/>
              <a:gd name="connsiteX8" fmla="*/ 78598 w 503582"/>
              <a:gd name="connsiteY8" fmla="*/ 331635 h 384313"/>
              <a:gd name="connsiteX0-1" fmla="*/ 78600 w 503614"/>
              <a:gd name="connsiteY0-2" fmla="*/ 331635 h 353527"/>
              <a:gd name="connsiteX1-3" fmla="*/ 98099 w 503614"/>
              <a:gd name="connsiteY1-4" fmla="*/ 39951 h 353527"/>
              <a:gd name="connsiteX2-5" fmla="*/ 381727 w 503614"/>
              <a:gd name="connsiteY2-6" fmla="*/ 27562 h 353527"/>
              <a:gd name="connsiteX3-7" fmla="*/ 447050 w 503614"/>
              <a:gd name="connsiteY3-8" fmla="*/ 313482 h 353527"/>
              <a:gd name="connsiteX4-9" fmla="*/ 355405 w 503614"/>
              <a:gd name="connsiteY4-10" fmla="*/ 256537 h 353527"/>
              <a:gd name="connsiteX5-11" fmla="*/ 315648 w 503614"/>
              <a:gd name="connsiteY5-12" fmla="*/ 111270 h 353527"/>
              <a:gd name="connsiteX6-13" fmla="*/ 174498 w 503614"/>
              <a:gd name="connsiteY6-14" fmla="*/ 115611 h 353527"/>
              <a:gd name="connsiteX7-15" fmla="*/ 162676 w 503614"/>
              <a:gd name="connsiteY7-16" fmla="*/ 263928 h 353527"/>
              <a:gd name="connsiteX8-17" fmla="*/ 156570 w 503614"/>
              <a:gd name="connsiteY8-18" fmla="*/ 351524 h 353527"/>
              <a:gd name="connsiteX9" fmla="*/ 78600 w 503614"/>
              <a:gd name="connsiteY9" fmla="*/ 331635 h 353527"/>
              <a:gd name="connsiteX0-19" fmla="*/ 78600 w 503614"/>
              <a:gd name="connsiteY0-20" fmla="*/ 331635 h 353527"/>
              <a:gd name="connsiteX1-21" fmla="*/ 98099 w 503614"/>
              <a:gd name="connsiteY1-22" fmla="*/ 39951 h 353527"/>
              <a:gd name="connsiteX2-23" fmla="*/ 381727 w 503614"/>
              <a:gd name="connsiteY2-24" fmla="*/ 27562 h 353527"/>
              <a:gd name="connsiteX3-25" fmla="*/ 447050 w 503614"/>
              <a:gd name="connsiteY3-26" fmla="*/ 313482 h 353527"/>
              <a:gd name="connsiteX4-27" fmla="*/ 355405 w 503614"/>
              <a:gd name="connsiteY4-28" fmla="*/ 256537 h 353527"/>
              <a:gd name="connsiteX5-29" fmla="*/ 315648 w 503614"/>
              <a:gd name="connsiteY5-30" fmla="*/ 111270 h 353527"/>
              <a:gd name="connsiteX6-31" fmla="*/ 174498 w 503614"/>
              <a:gd name="connsiteY6-32" fmla="*/ 115611 h 353527"/>
              <a:gd name="connsiteX7-33" fmla="*/ 162676 w 503614"/>
              <a:gd name="connsiteY7-34" fmla="*/ 263928 h 353527"/>
              <a:gd name="connsiteX8-35" fmla="*/ 156570 w 503614"/>
              <a:gd name="connsiteY8-36" fmla="*/ 351524 h 353527"/>
              <a:gd name="connsiteX9-37" fmla="*/ 78600 w 503614"/>
              <a:gd name="connsiteY9-38" fmla="*/ 331635 h 353527"/>
              <a:gd name="connsiteX0-39" fmla="*/ 78600 w 503614"/>
              <a:gd name="connsiteY0-40" fmla="*/ 331635 h 353527"/>
              <a:gd name="connsiteX1-41" fmla="*/ 98099 w 503614"/>
              <a:gd name="connsiteY1-42" fmla="*/ 39951 h 353527"/>
              <a:gd name="connsiteX2-43" fmla="*/ 381727 w 503614"/>
              <a:gd name="connsiteY2-44" fmla="*/ 27562 h 353527"/>
              <a:gd name="connsiteX3-45" fmla="*/ 447050 w 503614"/>
              <a:gd name="connsiteY3-46" fmla="*/ 313482 h 353527"/>
              <a:gd name="connsiteX4-47" fmla="*/ 372777 w 503614"/>
              <a:gd name="connsiteY4-48" fmla="*/ 321056 h 353527"/>
              <a:gd name="connsiteX5-49" fmla="*/ 355405 w 503614"/>
              <a:gd name="connsiteY5-50" fmla="*/ 256537 h 353527"/>
              <a:gd name="connsiteX6-51" fmla="*/ 315648 w 503614"/>
              <a:gd name="connsiteY6-52" fmla="*/ 111270 h 353527"/>
              <a:gd name="connsiteX7-53" fmla="*/ 174498 w 503614"/>
              <a:gd name="connsiteY7-54" fmla="*/ 115611 h 353527"/>
              <a:gd name="connsiteX8-55" fmla="*/ 162676 w 503614"/>
              <a:gd name="connsiteY8-56" fmla="*/ 263928 h 353527"/>
              <a:gd name="connsiteX9-57" fmla="*/ 156570 w 503614"/>
              <a:gd name="connsiteY9-58" fmla="*/ 351524 h 353527"/>
              <a:gd name="connsiteX10" fmla="*/ 78600 w 503614"/>
              <a:gd name="connsiteY10" fmla="*/ 331635 h 353527"/>
              <a:gd name="connsiteX0-59" fmla="*/ 78600 w 465644"/>
              <a:gd name="connsiteY0-60" fmla="*/ 335721 h 367308"/>
              <a:gd name="connsiteX1-61" fmla="*/ 98099 w 465644"/>
              <a:gd name="connsiteY1-62" fmla="*/ 44037 h 367308"/>
              <a:gd name="connsiteX2-63" fmla="*/ 381727 w 465644"/>
              <a:gd name="connsiteY2-64" fmla="*/ 31648 h 367308"/>
              <a:gd name="connsiteX3-65" fmla="*/ 420858 w 465644"/>
              <a:gd name="connsiteY3-66" fmla="*/ 348524 h 367308"/>
              <a:gd name="connsiteX4-67" fmla="*/ 372777 w 465644"/>
              <a:gd name="connsiteY4-68" fmla="*/ 325142 h 367308"/>
              <a:gd name="connsiteX5-69" fmla="*/ 355405 w 465644"/>
              <a:gd name="connsiteY5-70" fmla="*/ 260623 h 367308"/>
              <a:gd name="connsiteX6-71" fmla="*/ 315648 w 465644"/>
              <a:gd name="connsiteY6-72" fmla="*/ 115356 h 367308"/>
              <a:gd name="connsiteX7-73" fmla="*/ 174498 w 465644"/>
              <a:gd name="connsiteY7-74" fmla="*/ 119697 h 367308"/>
              <a:gd name="connsiteX8-75" fmla="*/ 162676 w 465644"/>
              <a:gd name="connsiteY8-76" fmla="*/ 268014 h 367308"/>
              <a:gd name="connsiteX9-77" fmla="*/ 156570 w 465644"/>
              <a:gd name="connsiteY9-78" fmla="*/ 355610 h 367308"/>
              <a:gd name="connsiteX10-79" fmla="*/ 78600 w 465644"/>
              <a:gd name="connsiteY10-80" fmla="*/ 335721 h 367308"/>
              <a:gd name="connsiteX0-81" fmla="*/ 78600 w 482853"/>
              <a:gd name="connsiteY0-82" fmla="*/ 326296 h 357883"/>
              <a:gd name="connsiteX1-83" fmla="*/ 98099 w 482853"/>
              <a:gd name="connsiteY1-84" fmla="*/ 34612 h 357883"/>
              <a:gd name="connsiteX2-85" fmla="*/ 381727 w 482853"/>
              <a:gd name="connsiteY2-86" fmla="*/ 22223 h 357883"/>
              <a:gd name="connsiteX3-87" fmla="*/ 482310 w 482853"/>
              <a:gd name="connsiteY3-88" fmla="*/ 199034 h 357883"/>
              <a:gd name="connsiteX4-89" fmla="*/ 420858 w 482853"/>
              <a:gd name="connsiteY4-90" fmla="*/ 339099 h 357883"/>
              <a:gd name="connsiteX5-91" fmla="*/ 372777 w 482853"/>
              <a:gd name="connsiteY5-92" fmla="*/ 315717 h 357883"/>
              <a:gd name="connsiteX6-93" fmla="*/ 355405 w 482853"/>
              <a:gd name="connsiteY6-94" fmla="*/ 251198 h 357883"/>
              <a:gd name="connsiteX7-95" fmla="*/ 315648 w 482853"/>
              <a:gd name="connsiteY7-96" fmla="*/ 105931 h 357883"/>
              <a:gd name="connsiteX8-97" fmla="*/ 174498 w 482853"/>
              <a:gd name="connsiteY8-98" fmla="*/ 110272 h 357883"/>
              <a:gd name="connsiteX9-99" fmla="*/ 162676 w 482853"/>
              <a:gd name="connsiteY9-100" fmla="*/ 258589 h 357883"/>
              <a:gd name="connsiteX10-101" fmla="*/ 156570 w 482853"/>
              <a:gd name="connsiteY10-102" fmla="*/ 346185 h 357883"/>
              <a:gd name="connsiteX11" fmla="*/ 78600 w 482853"/>
              <a:gd name="connsiteY11" fmla="*/ 326296 h 357883"/>
              <a:gd name="connsiteX0-103" fmla="*/ 78600 w 482853"/>
              <a:gd name="connsiteY0-104" fmla="*/ 326296 h 357883"/>
              <a:gd name="connsiteX1-105" fmla="*/ 98099 w 482853"/>
              <a:gd name="connsiteY1-106" fmla="*/ 34612 h 357883"/>
              <a:gd name="connsiteX2-107" fmla="*/ 381727 w 482853"/>
              <a:gd name="connsiteY2-108" fmla="*/ 22223 h 357883"/>
              <a:gd name="connsiteX3-109" fmla="*/ 482310 w 482853"/>
              <a:gd name="connsiteY3-110" fmla="*/ 199034 h 357883"/>
              <a:gd name="connsiteX4-111" fmla="*/ 420858 w 482853"/>
              <a:gd name="connsiteY4-112" fmla="*/ 339099 h 357883"/>
              <a:gd name="connsiteX5-113" fmla="*/ 372777 w 482853"/>
              <a:gd name="connsiteY5-114" fmla="*/ 315717 h 357883"/>
              <a:gd name="connsiteX6-115" fmla="*/ 355405 w 482853"/>
              <a:gd name="connsiteY6-116" fmla="*/ 251198 h 357883"/>
              <a:gd name="connsiteX7-117" fmla="*/ 315648 w 482853"/>
              <a:gd name="connsiteY7-118" fmla="*/ 105931 h 357883"/>
              <a:gd name="connsiteX8-119" fmla="*/ 174498 w 482853"/>
              <a:gd name="connsiteY8-120" fmla="*/ 110272 h 357883"/>
              <a:gd name="connsiteX9-121" fmla="*/ 162676 w 482853"/>
              <a:gd name="connsiteY9-122" fmla="*/ 258589 h 357883"/>
              <a:gd name="connsiteX10-123" fmla="*/ 156570 w 482853"/>
              <a:gd name="connsiteY10-124" fmla="*/ 346185 h 357883"/>
              <a:gd name="connsiteX11-125" fmla="*/ 78600 w 482853"/>
              <a:gd name="connsiteY11-126" fmla="*/ 326296 h 357883"/>
              <a:gd name="connsiteX0-127" fmla="*/ 78600 w 482853"/>
              <a:gd name="connsiteY0-128" fmla="*/ 326296 h 357883"/>
              <a:gd name="connsiteX1-129" fmla="*/ 98099 w 482853"/>
              <a:gd name="connsiteY1-130" fmla="*/ 34612 h 357883"/>
              <a:gd name="connsiteX2-131" fmla="*/ 381727 w 482853"/>
              <a:gd name="connsiteY2-132" fmla="*/ 22223 h 357883"/>
              <a:gd name="connsiteX3-133" fmla="*/ 482310 w 482853"/>
              <a:gd name="connsiteY3-134" fmla="*/ 199034 h 357883"/>
              <a:gd name="connsiteX4-135" fmla="*/ 420858 w 482853"/>
              <a:gd name="connsiteY4-136" fmla="*/ 339099 h 357883"/>
              <a:gd name="connsiteX5-137" fmla="*/ 372777 w 482853"/>
              <a:gd name="connsiteY5-138" fmla="*/ 315717 h 357883"/>
              <a:gd name="connsiteX6-139" fmla="*/ 350642 w 482853"/>
              <a:gd name="connsiteY6-140" fmla="*/ 253579 h 357883"/>
              <a:gd name="connsiteX7-141" fmla="*/ 315648 w 482853"/>
              <a:gd name="connsiteY7-142" fmla="*/ 105931 h 357883"/>
              <a:gd name="connsiteX8-143" fmla="*/ 174498 w 482853"/>
              <a:gd name="connsiteY8-144" fmla="*/ 110272 h 357883"/>
              <a:gd name="connsiteX9-145" fmla="*/ 162676 w 482853"/>
              <a:gd name="connsiteY9-146" fmla="*/ 258589 h 357883"/>
              <a:gd name="connsiteX10-147" fmla="*/ 156570 w 482853"/>
              <a:gd name="connsiteY10-148" fmla="*/ 346185 h 357883"/>
              <a:gd name="connsiteX11-149" fmla="*/ 78600 w 482853"/>
              <a:gd name="connsiteY11-150" fmla="*/ 326296 h 357883"/>
              <a:gd name="connsiteX0-151" fmla="*/ 78600 w 482853"/>
              <a:gd name="connsiteY0-152" fmla="*/ 326296 h 357883"/>
              <a:gd name="connsiteX1-153" fmla="*/ 98099 w 482853"/>
              <a:gd name="connsiteY1-154" fmla="*/ 34612 h 357883"/>
              <a:gd name="connsiteX2-155" fmla="*/ 381727 w 482853"/>
              <a:gd name="connsiteY2-156" fmla="*/ 22223 h 357883"/>
              <a:gd name="connsiteX3-157" fmla="*/ 482310 w 482853"/>
              <a:gd name="connsiteY3-158" fmla="*/ 199034 h 357883"/>
              <a:gd name="connsiteX4-159" fmla="*/ 420858 w 482853"/>
              <a:gd name="connsiteY4-160" fmla="*/ 339099 h 357883"/>
              <a:gd name="connsiteX5-161" fmla="*/ 372777 w 482853"/>
              <a:gd name="connsiteY5-162" fmla="*/ 315717 h 357883"/>
              <a:gd name="connsiteX6-163" fmla="*/ 350642 w 482853"/>
              <a:gd name="connsiteY6-164" fmla="*/ 253579 h 357883"/>
              <a:gd name="connsiteX7-165" fmla="*/ 315648 w 482853"/>
              <a:gd name="connsiteY7-166" fmla="*/ 105931 h 357883"/>
              <a:gd name="connsiteX8-167" fmla="*/ 174498 w 482853"/>
              <a:gd name="connsiteY8-168" fmla="*/ 110272 h 357883"/>
              <a:gd name="connsiteX9-169" fmla="*/ 172201 w 482853"/>
              <a:gd name="connsiteY9-170" fmla="*/ 260971 h 357883"/>
              <a:gd name="connsiteX10-171" fmla="*/ 156570 w 482853"/>
              <a:gd name="connsiteY10-172" fmla="*/ 346185 h 357883"/>
              <a:gd name="connsiteX11-173" fmla="*/ 78600 w 482853"/>
              <a:gd name="connsiteY11-174" fmla="*/ 326296 h 357883"/>
              <a:gd name="connsiteX0-175" fmla="*/ 86886 w 412558"/>
              <a:gd name="connsiteY0-176" fmla="*/ 360065 h 360696"/>
              <a:gd name="connsiteX1-177" fmla="*/ 27804 w 412558"/>
              <a:gd name="connsiteY1-178" fmla="*/ 37425 h 360696"/>
              <a:gd name="connsiteX2-179" fmla="*/ 311432 w 412558"/>
              <a:gd name="connsiteY2-180" fmla="*/ 25036 h 360696"/>
              <a:gd name="connsiteX3-181" fmla="*/ 412015 w 412558"/>
              <a:gd name="connsiteY3-182" fmla="*/ 201847 h 360696"/>
              <a:gd name="connsiteX4-183" fmla="*/ 350563 w 412558"/>
              <a:gd name="connsiteY4-184" fmla="*/ 341912 h 360696"/>
              <a:gd name="connsiteX5-185" fmla="*/ 302482 w 412558"/>
              <a:gd name="connsiteY5-186" fmla="*/ 318530 h 360696"/>
              <a:gd name="connsiteX6-187" fmla="*/ 280347 w 412558"/>
              <a:gd name="connsiteY6-188" fmla="*/ 256392 h 360696"/>
              <a:gd name="connsiteX7-189" fmla="*/ 245353 w 412558"/>
              <a:gd name="connsiteY7-190" fmla="*/ 108744 h 360696"/>
              <a:gd name="connsiteX8-191" fmla="*/ 104203 w 412558"/>
              <a:gd name="connsiteY8-192" fmla="*/ 113085 h 360696"/>
              <a:gd name="connsiteX9-193" fmla="*/ 101906 w 412558"/>
              <a:gd name="connsiteY9-194" fmla="*/ 263784 h 360696"/>
              <a:gd name="connsiteX10-195" fmla="*/ 86275 w 412558"/>
              <a:gd name="connsiteY10-196" fmla="*/ 348998 h 360696"/>
              <a:gd name="connsiteX11-197" fmla="*/ 86886 w 412558"/>
              <a:gd name="connsiteY11-198" fmla="*/ 360065 h 360696"/>
              <a:gd name="connsiteX0-199" fmla="*/ 125305 w 450977"/>
              <a:gd name="connsiteY0-200" fmla="*/ 353326 h 353957"/>
              <a:gd name="connsiteX1-201" fmla="*/ 2758 w 450977"/>
              <a:gd name="connsiteY1-202" fmla="*/ 240352 h 353957"/>
              <a:gd name="connsiteX2-203" fmla="*/ 66223 w 450977"/>
              <a:gd name="connsiteY2-204" fmla="*/ 30686 h 353957"/>
              <a:gd name="connsiteX3-205" fmla="*/ 349851 w 450977"/>
              <a:gd name="connsiteY3-206" fmla="*/ 18297 h 353957"/>
              <a:gd name="connsiteX4-207" fmla="*/ 450434 w 450977"/>
              <a:gd name="connsiteY4-208" fmla="*/ 195108 h 353957"/>
              <a:gd name="connsiteX5-209" fmla="*/ 388982 w 450977"/>
              <a:gd name="connsiteY5-210" fmla="*/ 335173 h 353957"/>
              <a:gd name="connsiteX6-211" fmla="*/ 340901 w 450977"/>
              <a:gd name="connsiteY6-212" fmla="*/ 311791 h 353957"/>
              <a:gd name="connsiteX7-213" fmla="*/ 318766 w 450977"/>
              <a:gd name="connsiteY7-214" fmla="*/ 249653 h 353957"/>
              <a:gd name="connsiteX8-215" fmla="*/ 283772 w 450977"/>
              <a:gd name="connsiteY8-216" fmla="*/ 102005 h 353957"/>
              <a:gd name="connsiteX9-217" fmla="*/ 142622 w 450977"/>
              <a:gd name="connsiteY9-218" fmla="*/ 106346 h 353957"/>
              <a:gd name="connsiteX10-219" fmla="*/ 140325 w 450977"/>
              <a:gd name="connsiteY10-220" fmla="*/ 257045 h 353957"/>
              <a:gd name="connsiteX11-221" fmla="*/ 124694 w 450977"/>
              <a:gd name="connsiteY11-222" fmla="*/ 342259 h 353957"/>
              <a:gd name="connsiteX12" fmla="*/ 125305 w 450977"/>
              <a:gd name="connsiteY12" fmla="*/ 353326 h 353957"/>
              <a:gd name="connsiteX0-223" fmla="*/ 120942 w 446614"/>
              <a:gd name="connsiteY0-224" fmla="*/ 352687 h 353318"/>
              <a:gd name="connsiteX1-225" fmla="*/ 3157 w 446614"/>
              <a:gd name="connsiteY1-226" fmla="*/ 227807 h 353318"/>
              <a:gd name="connsiteX2-227" fmla="*/ 61860 w 446614"/>
              <a:gd name="connsiteY2-228" fmla="*/ 30047 h 353318"/>
              <a:gd name="connsiteX3-229" fmla="*/ 345488 w 446614"/>
              <a:gd name="connsiteY3-230" fmla="*/ 17658 h 353318"/>
              <a:gd name="connsiteX4-231" fmla="*/ 446071 w 446614"/>
              <a:gd name="connsiteY4-232" fmla="*/ 194469 h 353318"/>
              <a:gd name="connsiteX5-233" fmla="*/ 384619 w 446614"/>
              <a:gd name="connsiteY5-234" fmla="*/ 334534 h 353318"/>
              <a:gd name="connsiteX6-235" fmla="*/ 336538 w 446614"/>
              <a:gd name="connsiteY6-236" fmla="*/ 311152 h 353318"/>
              <a:gd name="connsiteX7-237" fmla="*/ 314403 w 446614"/>
              <a:gd name="connsiteY7-238" fmla="*/ 249014 h 353318"/>
              <a:gd name="connsiteX8-239" fmla="*/ 279409 w 446614"/>
              <a:gd name="connsiteY8-240" fmla="*/ 101366 h 353318"/>
              <a:gd name="connsiteX9-241" fmla="*/ 138259 w 446614"/>
              <a:gd name="connsiteY9-242" fmla="*/ 105707 h 353318"/>
              <a:gd name="connsiteX10-243" fmla="*/ 135962 w 446614"/>
              <a:gd name="connsiteY10-244" fmla="*/ 256406 h 353318"/>
              <a:gd name="connsiteX11-245" fmla="*/ 120331 w 446614"/>
              <a:gd name="connsiteY11-246" fmla="*/ 341620 h 353318"/>
              <a:gd name="connsiteX12-247" fmla="*/ 120942 w 446614"/>
              <a:gd name="connsiteY12-248" fmla="*/ 352687 h 353318"/>
              <a:gd name="connsiteX0-249" fmla="*/ 120942 w 446614"/>
              <a:gd name="connsiteY0-250" fmla="*/ 352687 h 353318"/>
              <a:gd name="connsiteX1-251" fmla="*/ 3157 w 446614"/>
              <a:gd name="connsiteY1-252" fmla="*/ 227807 h 353318"/>
              <a:gd name="connsiteX2-253" fmla="*/ 61860 w 446614"/>
              <a:gd name="connsiteY2-254" fmla="*/ 30047 h 353318"/>
              <a:gd name="connsiteX3-255" fmla="*/ 345488 w 446614"/>
              <a:gd name="connsiteY3-256" fmla="*/ 17658 h 353318"/>
              <a:gd name="connsiteX4-257" fmla="*/ 446071 w 446614"/>
              <a:gd name="connsiteY4-258" fmla="*/ 194469 h 353318"/>
              <a:gd name="connsiteX5-259" fmla="*/ 384619 w 446614"/>
              <a:gd name="connsiteY5-260" fmla="*/ 334534 h 353318"/>
              <a:gd name="connsiteX6-261" fmla="*/ 336538 w 446614"/>
              <a:gd name="connsiteY6-262" fmla="*/ 311152 h 353318"/>
              <a:gd name="connsiteX7-263" fmla="*/ 314403 w 446614"/>
              <a:gd name="connsiteY7-264" fmla="*/ 249014 h 353318"/>
              <a:gd name="connsiteX8-265" fmla="*/ 279409 w 446614"/>
              <a:gd name="connsiteY8-266" fmla="*/ 101366 h 353318"/>
              <a:gd name="connsiteX9-267" fmla="*/ 138259 w 446614"/>
              <a:gd name="connsiteY9-268" fmla="*/ 105707 h 353318"/>
              <a:gd name="connsiteX10-269" fmla="*/ 135962 w 446614"/>
              <a:gd name="connsiteY10-270" fmla="*/ 256406 h 353318"/>
              <a:gd name="connsiteX11-271" fmla="*/ 120331 w 446614"/>
              <a:gd name="connsiteY11-272" fmla="*/ 341620 h 353318"/>
              <a:gd name="connsiteX12-273" fmla="*/ 120942 w 446614"/>
              <a:gd name="connsiteY12-274" fmla="*/ 352687 h 35331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37" y="connsiteY9-38"/>
              </a:cxn>
              <a:cxn ang="0">
                <a:pos x="connsiteX10-79" y="connsiteY10-80"/>
              </a:cxn>
              <a:cxn ang="0">
                <a:pos x="connsiteX11-125" y="connsiteY11-126"/>
              </a:cxn>
              <a:cxn ang="0">
                <a:pos x="connsiteX12-247" y="connsiteY12-248"/>
              </a:cxn>
            </a:cxnLst>
            <a:rect l="l" t="t" r="r" b="b"/>
            <a:pathLst>
              <a:path w="446614" h="353318">
                <a:moveTo>
                  <a:pt x="120942" y="352687"/>
                </a:moveTo>
                <a:cubicBezTo>
                  <a:pt x="107366" y="330543"/>
                  <a:pt x="17766" y="269674"/>
                  <a:pt x="3157" y="227807"/>
                </a:cubicBezTo>
                <a:cubicBezTo>
                  <a:pt x="-6690" y="174034"/>
                  <a:pt x="4805" y="65072"/>
                  <a:pt x="61860" y="30047"/>
                </a:cubicBezTo>
                <a:cubicBezTo>
                  <a:pt x="118915" y="-4978"/>
                  <a:pt x="281453" y="-9746"/>
                  <a:pt x="345488" y="17658"/>
                </a:cubicBezTo>
                <a:cubicBezTo>
                  <a:pt x="409523" y="45062"/>
                  <a:pt x="449074" y="144037"/>
                  <a:pt x="446071" y="194469"/>
                </a:cubicBezTo>
                <a:cubicBezTo>
                  <a:pt x="452593" y="247282"/>
                  <a:pt x="398509" y="310324"/>
                  <a:pt x="384619" y="334534"/>
                </a:cubicBezTo>
                <a:cubicBezTo>
                  <a:pt x="390270" y="384243"/>
                  <a:pt x="351812" y="320643"/>
                  <a:pt x="336538" y="311152"/>
                </a:cubicBezTo>
                <a:cubicBezTo>
                  <a:pt x="321264" y="301661"/>
                  <a:pt x="331068" y="284772"/>
                  <a:pt x="314403" y="249014"/>
                </a:cubicBezTo>
                <a:cubicBezTo>
                  <a:pt x="389373" y="205557"/>
                  <a:pt x="308766" y="125251"/>
                  <a:pt x="279409" y="101366"/>
                </a:cubicBezTo>
                <a:cubicBezTo>
                  <a:pt x="250052" y="77481"/>
                  <a:pt x="181108" y="90123"/>
                  <a:pt x="138259" y="105707"/>
                </a:cubicBezTo>
                <a:cubicBezTo>
                  <a:pt x="47749" y="138625"/>
                  <a:pt x="51101" y="218453"/>
                  <a:pt x="135962" y="256406"/>
                </a:cubicBezTo>
                <a:cubicBezTo>
                  <a:pt x="120900" y="267369"/>
                  <a:pt x="135393" y="330657"/>
                  <a:pt x="120331" y="341620"/>
                </a:cubicBezTo>
                <a:cubicBezTo>
                  <a:pt x="107367" y="353226"/>
                  <a:pt x="133906" y="341081"/>
                  <a:pt x="120942" y="35268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20" name="流程图: 接点 19"/>
          <p:cNvSpPr/>
          <p:nvPr userDrawn="1"/>
        </p:nvSpPr>
        <p:spPr>
          <a:xfrm>
            <a:off x="2145020" y="457147"/>
            <a:ext cx="288000" cy="288162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21" name="空心弧 18"/>
          <p:cNvSpPr/>
          <p:nvPr userDrawn="1"/>
        </p:nvSpPr>
        <p:spPr>
          <a:xfrm rot="5400000">
            <a:off x="2119462" y="187158"/>
            <a:ext cx="446614" cy="353318"/>
          </a:xfrm>
          <a:custGeom>
            <a:avLst/>
            <a:gdLst>
              <a:gd name="connsiteX0" fmla="*/ 78598 w 503582"/>
              <a:gd name="connsiteY0" fmla="*/ 331635 h 384313"/>
              <a:gd name="connsiteX1" fmla="*/ 98097 w 503582"/>
              <a:gd name="connsiteY1" fmla="*/ 39951 h 384313"/>
              <a:gd name="connsiteX2" fmla="*/ 381725 w 503582"/>
              <a:gd name="connsiteY2" fmla="*/ 27562 h 384313"/>
              <a:gd name="connsiteX3" fmla="*/ 447048 w 503582"/>
              <a:gd name="connsiteY3" fmla="*/ 313482 h 384313"/>
              <a:gd name="connsiteX4" fmla="*/ 355403 w 503582"/>
              <a:gd name="connsiteY4" fmla="*/ 256537 h 384313"/>
              <a:gd name="connsiteX5" fmla="*/ 315646 w 503582"/>
              <a:gd name="connsiteY5" fmla="*/ 111270 h 384313"/>
              <a:gd name="connsiteX6" fmla="*/ 174496 w 503582"/>
              <a:gd name="connsiteY6" fmla="*/ 115611 h 384313"/>
              <a:gd name="connsiteX7" fmla="*/ 162674 w 503582"/>
              <a:gd name="connsiteY7" fmla="*/ 263928 h 384313"/>
              <a:gd name="connsiteX8" fmla="*/ 78598 w 503582"/>
              <a:gd name="connsiteY8" fmla="*/ 331635 h 384313"/>
              <a:gd name="connsiteX0-1" fmla="*/ 78600 w 503614"/>
              <a:gd name="connsiteY0-2" fmla="*/ 331635 h 353527"/>
              <a:gd name="connsiteX1-3" fmla="*/ 98099 w 503614"/>
              <a:gd name="connsiteY1-4" fmla="*/ 39951 h 353527"/>
              <a:gd name="connsiteX2-5" fmla="*/ 381727 w 503614"/>
              <a:gd name="connsiteY2-6" fmla="*/ 27562 h 353527"/>
              <a:gd name="connsiteX3-7" fmla="*/ 447050 w 503614"/>
              <a:gd name="connsiteY3-8" fmla="*/ 313482 h 353527"/>
              <a:gd name="connsiteX4-9" fmla="*/ 355405 w 503614"/>
              <a:gd name="connsiteY4-10" fmla="*/ 256537 h 353527"/>
              <a:gd name="connsiteX5-11" fmla="*/ 315648 w 503614"/>
              <a:gd name="connsiteY5-12" fmla="*/ 111270 h 353527"/>
              <a:gd name="connsiteX6-13" fmla="*/ 174498 w 503614"/>
              <a:gd name="connsiteY6-14" fmla="*/ 115611 h 353527"/>
              <a:gd name="connsiteX7-15" fmla="*/ 162676 w 503614"/>
              <a:gd name="connsiteY7-16" fmla="*/ 263928 h 353527"/>
              <a:gd name="connsiteX8-17" fmla="*/ 156570 w 503614"/>
              <a:gd name="connsiteY8-18" fmla="*/ 351524 h 353527"/>
              <a:gd name="connsiteX9" fmla="*/ 78600 w 503614"/>
              <a:gd name="connsiteY9" fmla="*/ 331635 h 353527"/>
              <a:gd name="connsiteX0-19" fmla="*/ 78600 w 503614"/>
              <a:gd name="connsiteY0-20" fmla="*/ 331635 h 353527"/>
              <a:gd name="connsiteX1-21" fmla="*/ 98099 w 503614"/>
              <a:gd name="connsiteY1-22" fmla="*/ 39951 h 353527"/>
              <a:gd name="connsiteX2-23" fmla="*/ 381727 w 503614"/>
              <a:gd name="connsiteY2-24" fmla="*/ 27562 h 353527"/>
              <a:gd name="connsiteX3-25" fmla="*/ 447050 w 503614"/>
              <a:gd name="connsiteY3-26" fmla="*/ 313482 h 353527"/>
              <a:gd name="connsiteX4-27" fmla="*/ 355405 w 503614"/>
              <a:gd name="connsiteY4-28" fmla="*/ 256537 h 353527"/>
              <a:gd name="connsiteX5-29" fmla="*/ 315648 w 503614"/>
              <a:gd name="connsiteY5-30" fmla="*/ 111270 h 353527"/>
              <a:gd name="connsiteX6-31" fmla="*/ 174498 w 503614"/>
              <a:gd name="connsiteY6-32" fmla="*/ 115611 h 353527"/>
              <a:gd name="connsiteX7-33" fmla="*/ 162676 w 503614"/>
              <a:gd name="connsiteY7-34" fmla="*/ 263928 h 353527"/>
              <a:gd name="connsiteX8-35" fmla="*/ 156570 w 503614"/>
              <a:gd name="connsiteY8-36" fmla="*/ 351524 h 353527"/>
              <a:gd name="connsiteX9-37" fmla="*/ 78600 w 503614"/>
              <a:gd name="connsiteY9-38" fmla="*/ 331635 h 353527"/>
              <a:gd name="connsiteX0-39" fmla="*/ 78600 w 503614"/>
              <a:gd name="connsiteY0-40" fmla="*/ 331635 h 353527"/>
              <a:gd name="connsiteX1-41" fmla="*/ 98099 w 503614"/>
              <a:gd name="connsiteY1-42" fmla="*/ 39951 h 353527"/>
              <a:gd name="connsiteX2-43" fmla="*/ 381727 w 503614"/>
              <a:gd name="connsiteY2-44" fmla="*/ 27562 h 353527"/>
              <a:gd name="connsiteX3-45" fmla="*/ 447050 w 503614"/>
              <a:gd name="connsiteY3-46" fmla="*/ 313482 h 353527"/>
              <a:gd name="connsiteX4-47" fmla="*/ 372777 w 503614"/>
              <a:gd name="connsiteY4-48" fmla="*/ 321056 h 353527"/>
              <a:gd name="connsiteX5-49" fmla="*/ 355405 w 503614"/>
              <a:gd name="connsiteY5-50" fmla="*/ 256537 h 353527"/>
              <a:gd name="connsiteX6-51" fmla="*/ 315648 w 503614"/>
              <a:gd name="connsiteY6-52" fmla="*/ 111270 h 353527"/>
              <a:gd name="connsiteX7-53" fmla="*/ 174498 w 503614"/>
              <a:gd name="connsiteY7-54" fmla="*/ 115611 h 353527"/>
              <a:gd name="connsiteX8-55" fmla="*/ 162676 w 503614"/>
              <a:gd name="connsiteY8-56" fmla="*/ 263928 h 353527"/>
              <a:gd name="connsiteX9-57" fmla="*/ 156570 w 503614"/>
              <a:gd name="connsiteY9-58" fmla="*/ 351524 h 353527"/>
              <a:gd name="connsiteX10" fmla="*/ 78600 w 503614"/>
              <a:gd name="connsiteY10" fmla="*/ 331635 h 353527"/>
              <a:gd name="connsiteX0-59" fmla="*/ 78600 w 465644"/>
              <a:gd name="connsiteY0-60" fmla="*/ 335721 h 367308"/>
              <a:gd name="connsiteX1-61" fmla="*/ 98099 w 465644"/>
              <a:gd name="connsiteY1-62" fmla="*/ 44037 h 367308"/>
              <a:gd name="connsiteX2-63" fmla="*/ 381727 w 465644"/>
              <a:gd name="connsiteY2-64" fmla="*/ 31648 h 367308"/>
              <a:gd name="connsiteX3-65" fmla="*/ 420858 w 465644"/>
              <a:gd name="connsiteY3-66" fmla="*/ 348524 h 367308"/>
              <a:gd name="connsiteX4-67" fmla="*/ 372777 w 465644"/>
              <a:gd name="connsiteY4-68" fmla="*/ 325142 h 367308"/>
              <a:gd name="connsiteX5-69" fmla="*/ 355405 w 465644"/>
              <a:gd name="connsiteY5-70" fmla="*/ 260623 h 367308"/>
              <a:gd name="connsiteX6-71" fmla="*/ 315648 w 465644"/>
              <a:gd name="connsiteY6-72" fmla="*/ 115356 h 367308"/>
              <a:gd name="connsiteX7-73" fmla="*/ 174498 w 465644"/>
              <a:gd name="connsiteY7-74" fmla="*/ 119697 h 367308"/>
              <a:gd name="connsiteX8-75" fmla="*/ 162676 w 465644"/>
              <a:gd name="connsiteY8-76" fmla="*/ 268014 h 367308"/>
              <a:gd name="connsiteX9-77" fmla="*/ 156570 w 465644"/>
              <a:gd name="connsiteY9-78" fmla="*/ 355610 h 367308"/>
              <a:gd name="connsiteX10-79" fmla="*/ 78600 w 465644"/>
              <a:gd name="connsiteY10-80" fmla="*/ 335721 h 367308"/>
              <a:gd name="connsiteX0-81" fmla="*/ 78600 w 482853"/>
              <a:gd name="connsiteY0-82" fmla="*/ 326296 h 357883"/>
              <a:gd name="connsiteX1-83" fmla="*/ 98099 w 482853"/>
              <a:gd name="connsiteY1-84" fmla="*/ 34612 h 357883"/>
              <a:gd name="connsiteX2-85" fmla="*/ 381727 w 482853"/>
              <a:gd name="connsiteY2-86" fmla="*/ 22223 h 357883"/>
              <a:gd name="connsiteX3-87" fmla="*/ 482310 w 482853"/>
              <a:gd name="connsiteY3-88" fmla="*/ 199034 h 357883"/>
              <a:gd name="connsiteX4-89" fmla="*/ 420858 w 482853"/>
              <a:gd name="connsiteY4-90" fmla="*/ 339099 h 357883"/>
              <a:gd name="connsiteX5-91" fmla="*/ 372777 w 482853"/>
              <a:gd name="connsiteY5-92" fmla="*/ 315717 h 357883"/>
              <a:gd name="connsiteX6-93" fmla="*/ 355405 w 482853"/>
              <a:gd name="connsiteY6-94" fmla="*/ 251198 h 357883"/>
              <a:gd name="connsiteX7-95" fmla="*/ 315648 w 482853"/>
              <a:gd name="connsiteY7-96" fmla="*/ 105931 h 357883"/>
              <a:gd name="connsiteX8-97" fmla="*/ 174498 w 482853"/>
              <a:gd name="connsiteY8-98" fmla="*/ 110272 h 357883"/>
              <a:gd name="connsiteX9-99" fmla="*/ 162676 w 482853"/>
              <a:gd name="connsiteY9-100" fmla="*/ 258589 h 357883"/>
              <a:gd name="connsiteX10-101" fmla="*/ 156570 w 482853"/>
              <a:gd name="connsiteY10-102" fmla="*/ 346185 h 357883"/>
              <a:gd name="connsiteX11" fmla="*/ 78600 w 482853"/>
              <a:gd name="connsiteY11" fmla="*/ 326296 h 357883"/>
              <a:gd name="connsiteX0-103" fmla="*/ 78600 w 482853"/>
              <a:gd name="connsiteY0-104" fmla="*/ 326296 h 357883"/>
              <a:gd name="connsiteX1-105" fmla="*/ 98099 w 482853"/>
              <a:gd name="connsiteY1-106" fmla="*/ 34612 h 357883"/>
              <a:gd name="connsiteX2-107" fmla="*/ 381727 w 482853"/>
              <a:gd name="connsiteY2-108" fmla="*/ 22223 h 357883"/>
              <a:gd name="connsiteX3-109" fmla="*/ 482310 w 482853"/>
              <a:gd name="connsiteY3-110" fmla="*/ 199034 h 357883"/>
              <a:gd name="connsiteX4-111" fmla="*/ 420858 w 482853"/>
              <a:gd name="connsiteY4-112" fmla="*/ 339099 h 357883"/>
              <a:gd name="connsiteX5-113" fmla="*/ 372777 w 482853"/>
              <a:gd name="connsiteY5-114" fmla="*/ 315717 h 357883"/>
              <a:gd name="connsiteX6-115" fmla="*/ 355405 w 482853"/>
              <a:gd name="connsiteY6-116" fmla="*/ 251198 h 357883"/>
              <a:gd name="connsiteX7-117" fmla="*/ 315648 w 482853"/>
              <a:gd name="connsiteY7-118" fmla="*/ 105931 h 357883"/>
              <a:gd name="connsiteX8-119" fmla="*/ 174498 w 482853"/>
              <a:gd name="connsiteY8-120" fmla="*/ 110272 h 357883"/>
              <a:gd name="connsiteX9-121" fmla="*/ 162676 w 482853"/>
              <a:gd name="connsiteY9-122" fmla="*/ 258589 h 357883"/>
              <a:gd name="connsiteX10-123" fmla="*/ 156570 w 482853"/>
              <a:gd name="connsiteY10-124" fmla="*/ 346185 h 357883"/>
              <a:gd name="connsiteX11-125" fmla="*/ 78600 w 482853"/>
              <a:gd name="connsiteY11-126" fmla="*/ 326296 h 357883"/>
              <a:gd name="connsiteX0-127" fmla="*/ 78600 w 482853"/>
              <a:gd name="connsiteY0-128" fmla="*/ 326296 h 357883"/>
              <a:gd name="connsiteX1-129" fmla="*/ 98099 w 482853"/>
              <a:gd name="connsiteY1-130" fmla="*/ 34612 h 357883"/>
              <a:gd name="connsiteX2-131" fmla="*/ 381727 w 482853"/>
              <a:gd name="connsiteY2-132" fmla="*/ 22223 h 357883"/>
              <a:gd name="connsiteX3-133" fmla="*/ 482310 w 482853"/>
              <a:gd name="connsiteY3-134" fmla="*/ 199034 h 357883"/>
              <a:gd name="connsiteX4-135" fmla="*/ 420858 w 482853"/>
              <a:gd name="connsiteY4-136" fmla="*/ 339099 h 357883"/>
              <a:gd name="connsiteX5-137" fmla="*/ 372777 w 482853"/>
              <a:gd name="connsiteY5-138" fmla="*/ 315717 h 357883"/>
              <a:gd name="connsiteX6-139" fmla="*/ 350642 w 482853"/>
              <a:gd name="connsiteY6-140" fmla="*/ 253579 h 357883"/>
              <a:gd name="connsiteX7-141" fmla="*/ 315648 w 482853"/>
              <a:gd name="connsiteY7-142" fmla="*/ 105931 h 357883"/>
              <a:gd name="connsiteX8-143" fmla="*/ 174498 w 482853"/>
              <a:gd name="connsiteY8-144" fmla="*/ 110272 h 357883"/>
              <a:gd name="connsiteX9-145" fmla="*/ 162676 w 482853"/>
              <a:gd name="connsiteY9-146" fmla="*/ 258589 h 357883"/>
              <a:gd name="connsiteX10-147" fmla="*/ 156570 w 482853"/>
              <a:gd name="connsiteY10-148" fmla="*/ 346185 h 357883"/>
              <a:gd name="connsiteX11-149" fmla="*/ 78600 w 482853"/>
              <a:gd name="connsiteY11-150" fmla="*/ 326296 h 357883"/>
              <a:gd name="connsiteX0-151" fmla="*/ 78600 w 482853"/>
              <a:gd name="connsiteY0-152" fmla="*/ 326296 h 357883"/>
              <a:gd name="connsiteX1-153" fmla="*/ 98099 w 482853"/>
              <a:gd name="connsiteY1-154" fmla="*/ 34612 h 357883"/>
              <a:gd name="connsiteX2-155" fmla="*/ 381727 w 482853"/>
              <a:gd name="connsiteY2-156" fmla="*/ 22223 h 357883"/>
              <a:gd name="connsiteX3-157" fmla="*/ 482310 w 482853"/>
              <a:gd name="connsiteY3-158" fmla="*/ 199034 h 357883"/>
              <a:gd name="connsiteX4-159" fmla="*/ 420858 w 482853"/>
              <a:gd name="connsiteY4-160" fmla="*/ 339099 h 357883"/>
              <a:gd name="connsiteX5-161" fmla="*/ 372777 w 482853"/>
              <a:gd name="connsiteY5-162" fmla="*/ 315717 h 357883"/>
              <a:gd name="connsiteX6-163" fmla="*/ 350642 w 482853"/>
              <a:gd name="connsiteY6-164" fmla="*/ 253579 h 357883"/>
              <a:gd name="connsiteX7-165" fmla="*/ 315648 w 482853"/>
              <a:gd name="connsiteY7-166" fmla="*/ 105931 h 357883"/>
              <a:gd name="connsiteX8-167" fmla="*/ 174498 w 482853"/>
              <a:gd name="connsiteY8-168" fmla="*/ 110272 h 357883"/>
              <a:gd name="connsiteX9-169" fmla="*/ 172201 w 482853"/>
              <a:gd name="connsiteY9-170" fmla="*/ 260971 h 357883"/>
              <a:gd name="connsiteX10-171" fmla="*/ 156570 w 482853"/>
              <a:gd name="connsiteY10-172" fmla="*/ 346185 h 357883"/>
              <a:gd name="connsiteX11-173" fmla="*/ 78600 w 482853"/>
              <a:gd name="connsiteY11-174" fmla="*/ 326296 h 357883"/>
              <a:gd name="connsiteX0-175" fmla="*/ 86886 w 412558"/>
              <a:gd name="connsiteY0-176" fmla="*/ 360065 h 360696"/>
              <a:gd name="connsiteX1-177" fmla="*/ 27804 w 412558"/>
              <a:gd name="connsiteY1-178" fmla="*/ 37425 h 360696"/>
              <a:gd name="connsiteX2-179" fmla="*/ 311432 w 412558"/>
              <a:gd name="connsiteY2-180" fmla="*/ 25036 h 360696"/>
              <a:gd name="connsiteX3-181" fmla="*/ 412015 w 412558"/>
              <a:gd name="connsiteY3-182" fmla="*/ 201847 h 360696"/>
              <a:gd name="connsiteX4-183" fmla="*/ 350563 w 412558"/>
              <a:gd name="connsiteY4-184" fmla="*/ 341912 h 360696"/>
              <a:gd name="connsiteX5-185" fmla="*/ 302482 w 412558"/>
              <a:gd name="connsiteY5-186" fmla="*/ 318530 h 360696"/>
              <a:gd name="connsiteX6-187" fmla="*/ 280347 w 412558"/>
              <a:gd name="connsiteY6-188" fmla="*/ 256392 h 360696"/>
              <a:gd name="connsiteX7-189" fmla="*/ 245353 w 412558"/>
              <a:gd name="connsiteY7-190" fmla="*/ 108744 h 360696"/>
              <a:gd name="connsiteX8-191" fmla="*/ 104203 w 412558"/>
              <a:gd name="connsiteY8-192" fmla="*/ 113085 h 360696"/>
              <a:gd name="connsiteX9-193" fmla="*/ 101906 w 412558"/>
              <a:gd name="connsiteY9-194" fmla="*/ 263784 h 360696"/>
              <a:gd name="connsiteX10-195" fmla="*/ 86275 w 412558"/>
              <a:gd name="connsiteY10-196" fmla="*/ 348998 h 360696"/>
              <a:gd name="connsiteX11-197" fmla="*/ 86886 w 412558"/>
              <a:gd name="connsiteY11-198" fmla="*/ 360065 h 360696"/>
              <a:gd name="connsiteX0-199" fmla="*/ 125305 w 450977"/>
              <a:gd name="connsiteY0-200" fmla="*/ 353326 h 353957"/>
              <a:gd name="connsiteX1-201" fmla="*/ 2758 w 450977"/>
              <a:gd name="connsiteY1-202" fmla="*/ 240352 h 353957"/>
              <a:gd name="connsiteX2-203" fmla="*/ 66223 w 450977"/>
              <a:gd name="connsiteY2-204" fmla="*/ 30686 h 353957"/>
              <a:gd name="connsiteX3-205" fmla="*/ 349851 w 450977"/>
              <a:gd name="connsiteY3-206" fmla="*/ 18297 h 353957"/>
              <a:gd name="connsiteX4-207" fmla="*/ 450434 w 450977"/>
              <a:gd name="connsiteY4-208" fmla="*/ 195108 h 353957"/>
              <a:gd name="connsiteX5-209" fmla="*/ 388982 w 450977"/>
              <a:gd name="connsiteY5-210" fmla="*/ 335173 h 353957"/>
              <a:gd name="connsiteX6-211" fmla="*/ 340901 w 450977"/>
              <a:gd name="connsiteY6-212" fmla="*/ 311791 h 353957"/>
              <a:gd name="connsiteX7-213" fmla="*/ 318766 w 450977"/>
              <a:gd name="connsiteY7-214" fmla="*/ 249653 h 353957"/>
              <a:gd name="connsiteX8-215" fmla="*/ 283772 w 450977"/>
              <a:gd name="connsiteY8-216" fmla="*/ 102005 h 353957"/>
              <a:gd name="connsiteX9-217" fmla="*/ 142622 w 450977"/>
              <a:gd name="connsiteY9-218" fmla="*/ 106346 h 353957"/>
              <a:gd name="connsiteX10-219" fmla="*/ 140325 w 450977"/>
              <a:gd name="connsiteY10-220" fmla="*/ 257045 h 353957"/>
              <a:gd name="connsiteX11-221" fmla="*/ 124694 w 450977"/>
              <a:gd name="connsiteY11-222" fmla="*/ 342259 h 353957"/>
              <a:gd name="connsiteX12" fmla="*/ 125305 w 450977"/>
              <a:gd name="connsiteY12" fmla="*/ 353326 h 353957"/>
              <a:gd name="connsiteX0-223" fmla="*/ 120942 w 446614"/>
              <a:gd name="connsiteY0-224" fmla="*/ 352687 h 353318"/>
              <a:gd name="connsiteX1-225" fmla="*/ 3157 w 446614"/>
              <a:gd name="connsiteY1-226" fmla="*/ 227807 h 353318"/>
              <a:gd name="connsiteX2-227" fmla="*/ 61860 w 446614"/>
              <a:gd name="connsiteY2-228" fmla="*/ 30047 h 353318"/>
              <a:gd name="connsiteX3-229" fmla="*/ 345488 w 446614"/>
              <a:gd name="connsiteY3-230" fmla="*/ 17658 h 353318"/>
              <a:gd name="connsiteX4-231" fmla="*/ 446071 w 446614"/>
              <a:gd name="connsiteY4-232" fmla="*/ 194469 h 353318"/>
              <a:gd name="connsiteX5-233" fmla="*/ 384619 w 446614"/>
              <a:gd name="connsiteY5-234" fmla="*/ 334534 h 353318"/>
              <a:gd name="connsiteX6-235" fmla="*/ 336538 w 446614"/>
              <a:gd name="connsiteY6-236" fmla="*/ 311152 h 353318"/>
              <a:gd name="connsiteX7-237" fmla="*/ 314403 w 446614"/>
              <a:gd name="connsiteY7-238" fmla="*/ 249014 h 353318"/>
              <a:gd name="connsiteX8-239" fmla="*/ 279409 w 446614"/>
              <a:gd name="connsiteY8-240" fmla="*/ 101366 h 353318"/>
              <a:gd name="connsiteX9-241" fmla="*/ 138259 w 446614"/>
              <a:gd name="connsiteY9-242" fmla="*/ 105707 h 353318"/>
              <a:gd name="connsiteX10-243" fmla="*/ 135962 w 446614"/>
              <a:gd name="connsiteY10-244" fmla="*/ 256406 h 353318"/>
              <a:gd name="connsiteX11-245" fmla="*/ 120331 w 446614"/>
              <a:gd name="connsiteY11-246" fmla="*/ 341620 h 353318"/>
              <a:gd name="connsiteX12-247" fmla="*/ 120942 w 446614"/>
              <a:gd name="connsiteY12-248" fmla="*/ 352687 h 353318"/>
              <a:gd name="connsiteX0-249" fmla="*/ 120942 w 446614"/>
              <a:gd name="connsiteY0-250" fmla="*/ 352687 h 353318"/>
              <a:gd name="connsiteX1-251" fmla="*/ 3157 w 446614"/>
              <a:gd name="connsiteY1-252" fmla="*/ 227807 h 353318"/>
              <a:gd name="connsiteX2-253" fmla="*/ 61860 w 446614"/>
              <a:gd name="connsiteY2-254" fmla="*/ 30047 h 353318"/>
              <a:gd name="connsiteX3-255" fmla="*/ 345488 w 446614"/>
              <a:gd name="connsiteY3-256" fmla="*/ 17658 h 353318"/>
              <a:gd name="connsiteX4-257" fmla="*/ 446071 w 446614"/>
              <a:gd name="connsiteY4-258" fmla="*/ 194469 h 353318"/>
              <a:gd name="connsiteX5-259" fmla="*/ 384619 w 446614"/>
              <a:gd name="connsiteY5-260" fmla="*/ 334534 h 353318"/>
              <a:gd name="connsiteX6-261" fmla="*/ 336538 w 446614"/>
              <a:gd name="connsiteY6-262" fmla="*/ 311152 h 353318"/>
              <a:gd name="connsiteX7-263" fmla="*/ 314403 w 446614"/>
              <a:gd name="connsiteY7-264" fmla="*/ 249014 h 353318"/>
              <a:gd name="connsiteX8-265" fmla="*/ 279409 w 446614"/>
              <a:gd name="connsiteY8-266" fmla="*/ 101366 h 353318"/>
              <a:gd name="connsiteX9-267" fmla="*/ 138259 w 446614"/>
              <a:gd name="connsiteY9-268" fmla="*/ 105707 h 353318"/>
              <a:gd name="connsiteX10-269" fmla="*/ 135962 w 446614"/>
              <a:gd name="connsiteY10-270" fmla="*/ 256406 h 353318"/>
              <a:gd name="connsiteX11-271" fmla="*/ 120331 w 446614"/>
              <a:gd name="connsiteY11-272" fmla="*/ 341620 h 353318"/>
              <a:gd name="connsiteX12-273" fmla="*/ 120942 w 446614"/>
              <a:gd name="connsiteY12-274" fmla="*/ 352687 h 35331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37" y="connsiteY9-38"/>
              </a:cxn>
              <a:cxn ang="0">
                <a:pos x="connsiteX10-79" y="connsiteY10-80"/>
              </a:cxn>
              <a:cxn ang="0">
                <a:pos x="connsiteX11-125" y="connsiteY11-126"/>
              </a:cxn>
              <a:cxn ang="0">
                <a:pos x="connsiteX12-247" y="connsiteY12-248"/>
              </a:cxn>
            </a:cxnLst>
            <a:rect l="l" t="t" r="r" b="b"/>
            <a:pathLst>
              <a:path w="446614" h="353318">
                <a:moveTo>
                  <a:pt x="120942" y="352687"/>
                </a:moveTo>
                <a:cubicBezTo>
                  <a:pt x="107366" y="330543"/>
                  <a:pt x="17766" y="269674"/>
                  <a:pt x="3157" y="227807"/>
                </a:cubicBezTo>
                <a:cubicBezTo>
                  <a:pt x="-6690" y="174034"/>
                  <a:pt x="4805" y="65072"/>
                  <a:pt x="61860" y="30047"/>
                </a:cubicBezTo>
                <a:cubicBezTo>
                  <a:pt x="118915" y="-4978"/>
                  <a:pt x="281453" y="-9746"/>
                  <a:pt x="345488" y="17658"/>
                </a:cubicBezTo>
                <a:cubicBezTo>
                  <a:pt x="409523" y="45062"/>
                  <a:pt x="449074" y="144037"/>
                  <a:pt x="446071" y="194469"/>
                </a:cubicBezTo>
                <a:cubicBezTo>
                  <a:pt x="452593" y="247282"/>
                  <a:pt x="398509" y="310324"/>
                  <a:pt x="384619" y="334534"/>
                </a:cubicBezTo>
                <a:cubicBezTo>
                  <a:pt x="390270" y="384243"/>
                  <a:pt x="351812" y="320643"/>
                  <a:pt x="336538" y="311152"/>
                </a:cubicBezTo>
                <a:cubicBezTo>
                  <a:pt x="321264" y="301661"/>
                  <a:pt x="331068" y="284772"/>
                  <a:pt x="314403" y="249014"/>
                </a:cubicBezTo>
                <a:cubicBezTo>
                  <a:pt x="389373" y="205557"/>
                  <a:pt x="308766" y="125251"/>
                  <a:pt x="279409" y="101366"/>
                </a:cubicBezTo>
                <a:cubicBezTo>
                  <a:pt x="250052" y="77481"/>
                  <a:pt x="181108" y="90123"/>
                  <a:pt x="138259" y="105707"/>
                </a:cubicBezTo>
                <a:cubicBezTo>
                  <a:pt x="47749" y="138625"/>
                  <a:pt x="51101" y="218453"/>
                  <a:pt x="135962" y="256406"/>
                </a:cubicBezTo>
                <a:cubicBezTo>
                  <a:pt x="120900" y="267369"/>
                  <a:pt x="135393" y="330657"/>
                  <a:pt x="120331" y="341620"/>
                </a:cubicBezTo>
                <a:cubicBezTo>
                  <a:pt x="107367" y="353226"/>
                  <a:pt x="133906" y="341081"/>
                  <a:pt x="120942" y="35268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22" name="流程图: 接点 21"/>
          <p:cNvSpPr/>
          <p:nvPr userDrawn="1"/>
        </p:nvSpPr>
        <p:spPr>
          <a:xfrm>
            <a:off x="3309055" y="460134"/>
            <a:ext cx="288000" cy="288162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23" name="空心弧 18"/>
          <p:cNvSpPr/>
          <p:nvPr userDrawn="1"/>
        </p:nvSpPr>
        <p:spPr>
          <a:xfrm rot="5400000">
            <a:off x="3283497" y="190145"/>
            <a:ext cx="446614" cy="353318"/>
          </a:xfrm>
          <a:custGeom>
            <a:avLst/>
            <a:gdLst>
              <a:gd name="connsiteX0" fmla="*/ 78598 w 503582"/>
              <a:gd name="connsiteY0" fmla="*/ 331635 h 384313"/>
              <a:gd name="connsiteX1" fmla="*/ 98097 w 503582"/>
              <a:gd name="connsiteY1" fmla="*/ 39951 h 384313"/>
              <a:gd name="connsiteX2" fmla="*/ 381725 w 503582"/>
              <a:gd name="connsiteY2" fmla="*/ 27562 h 384313"/>
              <a:gd name="connsiteX3" fmla="*/ 447048 w 503582"/>
              <a:gd name="connsiteY3" fmla="*/ 313482 h 384313"/>
              <a:gd name="connsiteX4" fmla="*/ 355403 w 503582"/>
              <a:gd name="connsiteY4" fmla="*/ 256537 h 384313"/>
              <a:gd name="connsiteX5" fmla="*/ 315646 w 503582"/>
              <a:gd name="connsiteY5" fmla="*/ 111270 h 384313"/>
              <a:gd name="connsiteX6" fmla="*/ 174496 w 503582"/>
              <a:gd name="connsiteY6" fmla="*/ 115611 h 384313"/>
              <a:gd name="connsiteX7" fmla="*/ 162674 w 503582"/>
              <a:gd name="connsiteY7" fmla="*/ 263928 h 384313"/>
              <a:gd name="connsiteX8" fmla="*/ 78598 w 503582"/>
              <a:gd name="connsiteY8" fmla="*/ 331635 h 384313"/>
              <a:gd name="connsiteX0-1" fmla="*/ 78600 w 503614"/>
              <a:gd name="connsiteY0-2" fmla="*/ 331635 h 353527"/>
              <a:gd name="connsiteX1-3" fmla="*/ 98099 w 503614"/>
              <a:gd name="connsiteY1-4" fmla="*/ 39951 h 353527"/>
              <a:gd name="connsiteX2-5" fmla="*/ 381727 w 503614"/>
              <a:gd name="connsiteY2-6" fmla="*/ 27562 h 353527"/>
              <a:gd name="connsiteX3-7" fmla="*/ 447050 w 503614"/>
              <a:gd name="connsiteY3-8" fmla="*/ 313482 h 353527"/>
              <a:gd name="connsiteX4-9" fmla="*/ 355405 w 503614"/>
              <a:gd name="connsiteY4-10" fmla="*/ 256537 h 353527"/>
              <a:gd name="connsiteX5-11" fmla="*/ 315648 w 503614"/>
              <a:gd name="connsiteY5-12" fmla="*/ 111270 h 353527"/>
              <a:gd name="connsiteX6-13" fmla="*/ 174498 w 503614"/>
              <a:gd name="connsiteY6-14" fmla="*/ 115611 h 353527"/>
              <a:gd name="connsiteX7-15" fmla="*/ 162676 w 503614"/>
              <a:gd name="connsiteY7-16" fmla="*/ 263928 h 353527"/>
              <a:gd name="connsiteX8-17" fmla="*/ 156570 w 503614"/>
              <a:gd name="connsiteY8-18" fmla="*/ 351524 h 353527"/>
              <a:gd name="connsiteX9" fmla="*/ 78600 w 503614"/>
              <a:gd name="connsiteY9" fmla="*/ 331635 h 353527"/>
              <a:gd name="connsiteX0-19" fmla="*/ 78600 w 503614"/>
              <a:gd name="connsiteY0-20" fmla="*/ 331635 h 353527"/>
              <a:gd name="connsiteX1-21" fmla="*/ 98099 w 503614"/>
              <a:gd name="connsiteY1-22" fmla="*/ 39951 h 353527"/>
              <a:gd name="connsiteX2-23" fmla="*/ 381727 w 503614"/>
              <a:gd name="connsiteY2-24" fmla="*/ 27562 h 353527"/>
              <a:gd name="connsiteX3-25" fmla="*/ 447050 w 503614"/>
              <a:gd name="connsiteY3-26" fmla="*/ 313482 h 353527"/>
              <a:gd name="connsiteX4-27" fmla="*/ 355405 w 503614"/>
              <a:gd name="connsiteY4-28" fmla="*/ 256537 h 353527"/>
              <a:gd name="connsiteX5-29" fmla="*/ 315648 w 503614"/>
              <a:gd name="connsiteY5-30" fmla="*/ 111270 h 353527"/>
              <a:gd name="connsiteX6-31" fmla="*/ 174498 w 503614"/>
              <a:gd name="connsiteY6-32" fmla="*/ 115611 h 353527"/>
              <a:gd name="connsiteX7-33" fmla="*/ 162676 w 503614"/>
              <a:gd name="connsiteY7-34" fmla="*/ 263928 h 353527"/>
              <a:gd name="connsiteX8-35" fmla="*/ 156570 w 503614"/>
              <a:gd name="connsiteY8-36" fmla="*/ 351524 h 353527"/>
              <a:gd name="connsiteX9-37" fmla="*/ 78600 w 503614"/>
              <a:gd name="connsiteY9-38" fmla="*/ 331635 h 353527"/>
              <a:gd name="connsiteX0-39" fmla="*/ 78600 w 503614"/>
              <a:gd name="connsiteY0-40" fmla="*/ 331635 h 353527"/>
              <a:gd name="connsiteX1-41" fmla="*/ 98099 w 503614"/>
              <a:gd name="connsiteY1-42" fmla="*/ 39951 h 353527"/>
              <a:gd name="connsiteX2-43" fmla="*/ 381727 w 503614"/>
              <a:gd name="connsiteY2-44" fmla="*/ 27562 h 353527"/>
              <a:gd name="connsiteX3-45" fmla="*/ 447050 w 503614"/>
              <a:gd name="connsiteY3-46" fmla="*/ 313482 h 353527"/>
              <a:gd name="connsiteX4-47" fmla="*/ 372777 w 503614"/>
              <a:gd name="connsiteY4-48" fmla="*/ 321056 h 353527"/>
              <a:gd name="connsiteX5-49" fmla="*/ 355405 w 503614"/>
              <a:gd name="connsiteY5-50" fmla="*/ 256537 h 353527"/>
              <a:gd name="connsiteX6-51" fmla="*/ 315648 w 503614"/>
              <a:gd name="connsiteY6-52" fmla="*/ 111270 h 353527"/>
              <a:gd name="connsiteX7-53" fmla="*/ 174498 w 503614"/>
              <a:gd name="connsiteY7-54" fmla="*/ 115611 h 353527"/>
              <a:gd name="connsiteX8-55" fmla="*/ 162676 w 503614"/>
              <a:gd name="connsiteY8-56" fmla="*/ 263928 h 353527"/>
              <a:gd name="connsiteX9-57" fmla="*/ 156570 w 503614"/>
              <a:gd name="connsiteY9-58" fmla="*/ 351524 h 353527"/>
              <a:gd name="connsiteX10" fmla="*/ 78600 w 503614"/>
              <a:gd name="connsiteY10" fmla="*/ 331635 h 353527"/>
              <a:gd name="connsiteX0-59" fmla="*/ 78600 w 465644"/>
              <a:gd name="connsiteY0-60" fmla="*/ 335721 h 367308"/>
              <a:gd name="connsiteX1-61" fmla="*/ 98099 w 465644"/>
              <a:gd name="connsiteY1-62" fmla="*/ 44037 h 367308"/>
              <a:gd name="connsiteX2-63" fmla="*/ 381727 w 465644"/>
              <a:gd name="connsiteY2-64" fmla="*/ 31648 h 367308"/>
              <a:gd name="connsiteX3-65" fmla="*/ 420858 w 465644"/>
              <a:gd name="connsiteY3-66" fmla="*/ 348524 h 367308"/>
              <a:gd name="connsiteX4-67" fmla="*/ 372777 w 465644"/>
              <a:gd name="connsiteY4-68" fmla="*/ 325142 h 367308"/>
              <a:gd name="connsiteX5-69" fmla="*/ 355405 w 465644"/>
              <a:gd name="connsiteY5-70" fmla="*/ 260623 h 367308"/>
              <a:gd name="connsiteX6-71" fmla="*/ 315648 w 465644"/>
              <a:gd name="connsiteY6-72" fmla="*/ 115356 h 367308"/>
              <a:gd name="connsiteX7-73" fmla="*/ 174498 w 465644"/>
              <a:gd name="connsiteY7-74" fmla="*/ 119697 h 367308"/>
              <a:gd name="connsiteX8-75" fmla="*/ 162676 w 465644"/>
              <a:gd name="connsiteY8-76" fmla="*/ 268014 h 367308"/>
              <a:gd name="connsiteX9-77" fmla="*/ 156570 w 465644"/>
              <a:gd name="connsiteY9-78" fmla="*/ 355610 h 367308"/>
              <a:gd name="connsiteX10-79" fmla="*/ 78600 w 465644"/>
              <a:gd name="connsiteY10-80" fmla="*/ 335721 h 367308"/>
              <a:gd name="connsiteX0-81" fmla="*/ 78600 w 482853"/>
              <a:gd name="connsiteY0-82" fmla="*/ 326296 h 357883"/>
              <a:gd name="connsiteX1-83" fmla="*/ 98099 w 482853"/>
              <a:gd name="connsiteY1-84" fmla="*/ 34612 h 357883"/>
              <a:gd name="connsiteX2-85" fmla="*/ 381727 w 482853"/>
              <a:gd name="connsiteY2-86" fmla="*/ 22223 h 357883"/>
              <a:gd name="connsiteX3-87" fmla="*/ 482310 w 482853"/>
              <a:gd name="connsiteY3-88" fmla="*/ 199034 h 357883"/>
              <a:gd name="connsiteX4-89" fmla="*/ 420858 w 482853"/>
              <a:gd name="connsiteY4-90" fmla="*/ 339099 h 357883"/>
              <a:gd name="connsiteX5-91" fmla="*/ 372777 w 482853"/>
              <a:gd name="connsiteY5-92" fmla="*/ 315717 h 357883"/>
              <a:gd name="connsiteX6-93" fmla="*/ 355405 w 482853"/>
              <a:gd name="connsiteY6-94" fmla="*/ 251198 h 357883"/>
              <a:gd name="connsiteX7-95" fmla="*/ 315648 w 482853"/>
              <a:gd name="connsiteY7-96" fmla="*/ 105931 h 357883"/>
              <a:gd name="connsiteX8-97" fmla="*/ 174498 w 482853"/>
              <a:gd name="connsiteY8-98" fmla="*/ 110272 h 357883"/>
              <a:gd name="connsiteX9-99" fmla="*/ 162676 w 482853"/>
              <a:gd name="connsiteY9-100" fmla="*/ 258589 h 357883"/>
              <a:gd name="connsiteX10-101" fmla="*/ 156570 w 482853"/>
              <a:gd name="connsiteY10-102" fmla="*/ 346185 h 357883"/>
              <a:gd name="connsiteX11" fmla="*/ 78600 w 482853"/>
              <a:gd name="connsiteY11" fmla="*/ 326296 h 357883"/>
              <a:gd name="connsiteX0-103" fmla="*/ 78600 w 482853"/>
              <a:gd name="connsiteY0-104" fmla="*/ 326296 h 357883"/>
              <a:gd name="connsiteX1-105" fmla="*/ 98099 w 482853"/>
              <a:gd name="connsiteY1-106" fmla="*/ 34612 h 357883"/>
              <a:gd name="connsiteX2-107" fmla="*/ 381727 w 482853"/>
              <a:gd name="connsiteY2-108" fmla="*/ 22223 h 357883"/>
              <a:gd name="connsiteX3-109" fmla="*/ 482310 w 482853"/>
              <a:gd name="connsiteY3-110" fmla="*/ 199034 h 357883"/>
              <a:gd name="connsiteX4-111" fmla="*/ 420858 w 482853"/>
              <a:gd name="connsiteY4-112" fmla="*/ 339099 h 357883"/>
              <a:gd name="connsiteX5-113" fmla="*/ 372777 w 482853"/>
              <a:gd name="connsiteY5-114" fmla="*/ 315717 h 357883"/>
              <a:gd name="connsiteX6-115" fmla="*/ 355405 w 482853"/>
              <a:gd name="connsiteY6-116" fmla="*/ 251198 h 357883"/>
              <a:gd name="connsiteX7-117" fmla="*/ 315648 w 482853"/>
              <a:gd name="connsiteY7-118" fmla="*/ 105931 h 357883"/>
              <a:gd name="connsiteX8-119" fmla="*/ 174498 w 482853"/>
              <a:gd name="connsiteY8-120" fmla="*/ 110272 h 357883"/>
              <a:gd name="connsiteX9-121" fmla="*/ 162676 w 482853"/>
              <a:gd name="connsiteY9-122" fmla="*/ 258589 h 357883"/>
              <a:gd name="connsiteX10-123" fmla="*/ 156570 w 482853"/>
              <a:gd name="connsiteY10-124" fmla="*/ 346185 h 357883"/>
              <a:gd name="connsiteX11-125" fmla="*/ 78600 w 482853"/>
              <a:gd name="connsiteY11-126" fmla="*/ 326296 h 357883"/>
              <a:gd name="connsiteX0-127" fmla="*/ 78600 w 482853"/>
              <a:gd name="connsiteY0-128" fmla="*/ 326296 h 357883"/>
              <a:gd name="connsiteX1-129" fmla="*/ 98099 w 482853"/>
              <a:gd name="connsiteY1-130" fmla="*/ 34612 h 357883"/>
              <a:gd name="connsiteX2-131" fmla="*/ 381727 w 482853"/>
              <a:gd name="connsiteY2-132" fmla="*/ 22223 h 357883"/>
              <a:gd name="connsiteX3-133" fmla="*/ 482310 w 482853"/>
              <a:gd name="connsiteY3-134" fmla="*/ 199034 h 357883"/>
              <a:gd name="connsiteX4-135" fmla="*/ 420858 w 482853"/>
              <a:gd name="connsiteY4-136" fmla="*/ 339099 h 357883"/>
              <a:gd name="connsiteX5-137" fmla="*/ 372777 w 482853"/>
              <a:gd name="connsiteY5-138" fmla="*/ 315717 h 357883"/>
              <a:gd name="connsiteX6-139" fmla="*/ 350642 w 482853"/>
              <a:gd name="connsiteY6-140" fmla="*/ 253579 h 357883"/>
              <a:gd name="connsiteX7-141" fmla="*/ 315648 w 482853"/>
              <a:gd name="connsiteY7-142" fmla="*/ 105931 h 357883"/>
              <a:gd name="connsiteX8-143" fmla="*/ 174498 w 482853"/>
              <a:gd name="connsiteY8-144" fmla="*/ 110272 h 357883"/>
              <a:gd name="connsiteX9-145" fmla="*/ 162676 w 482853"/>
              <a:gd name="connsiteY9-146" fmla="*/ 258589 h 357883"/>
              <a:gd name="connsiteX10-147" fmla="*/ 156570 w 482853"/>
              <a:gd name="connsiteY10-148" fmla="*/ 346185 h 357883"/>
              <a:gd name="connsiteX11-149" fmla="*/ 78600 w 482853"/>
              <a:gd name="connsiteY11-150" fmla="*/ 326296 h 357883"/>
              <a:gd name="connsiteX0-151" fmla="*/ 78600 w 482853"/>
              <a:gd name="connsiteY0-152" fmla="*/ 326296 h 357883"/>
              <a:gd name="connsiteX1-153" fmla="*/ 98099 w 482853"/>
              <a:gd name="connsiteY1-154" fmla="*/ 34612 h 357883"/>
              <a:gd name="connsiteX2-155" fmla="*/ 381727 w 482853"/>
              <a:gd name="connsiteY2-156" fmla="*/ 22223 h 357883"/>
              <a:gd name="connsiteX3-157" fmla="*/ 482310 w 482853"/>
              <a:gd name="connsiteY3-158" fmla="*/ 199034 h 357883"/>
              <a:gd name="connsiteX4-159" fmla="*/ 420858 w 482853"/>
              <a:gd name="connsiteY4-160" fmla="*/ 339099 h 357883"/>
              <a:gd name="connsiteX5-161" fmla="*/ 372777 w 482853"/>
              <a:gd name="connsiteY5-162" fmla="*/ 315717 h 357883"/>
              <a:gd name="connsiteX6-163" fmla="*/ 350642 w 482853"/>
              <a:gd name="connsiteY6-164" fmla="*/ 253579 h 357883"/>
              <a:gd name="connsiteX7-165" fmla="*/ 315648 w 482853"/>
              <a:gd name="connsiteY7-166" fmla="*/ 105931 h 357883"/>
              <a:gd name="connsiteX8-167" fmla="*/ 174498 w 482853"/>
              <a:gd name="connsiteY8-168" fmla="*/ 110272 h 357883"/>
              <a:gd name="connsiteX9-169" fmla="*/ 172201 w 482853"/>
              <a:gd name="connsiteY9-170" fmla="*/ 260971 h 357883"/>
              <a:gd name="connsiteX10-171" fmla="*/ 156570 w 482853"/>
              <a:gd name="connsiteY10-172" fmla="*/ 346185 h 357883"/>
              <a:gd name="connsiteX11-173" fmla="*/ 78600 w 482853"/>
              <a:gd name="connsiteY11-174" fmla="*/ 326296 h 357883"/>
              <a:gd name="connsiteX0-175" fmla="*/ 86886 w 412558"/>
              <a:gd name="connsiteY0-176" fmla="*/ 360065 h 360696"/>
              <a:gd name="connsiteX1-177" fmla="*/ 27804 w 412558"/>
              <a:gd name="connsiteY1-178" fmla="*/ 37425 h 360696"/>
              <a:gd name="connsiteX2-179" fmla="*/ 311432 w 412558"/>
              <a:gd name="connsiteY2-180" fmla="*/ 25036 h 360696"/>
              <a:gd name="connsiteX3-181" fmla="*/ 412015 w 412558"/>
              <a:gd name="connsiteY3-182" fmla="*/ 201847 h 360696"/>
              <a:gd name="connsiteX4-183" fmla="*/ 350563 w 412558"/>
              <a:gd name="connsiteY4-184" fmla="*/ 341912 h 360696"/>
              <a:gd name="connsiteX5-185" fmla="*/ 302482 w 412558"/>
              <a:gd name="connsiteY5-186" fmla="*/ 318530 h 360696"/>
              <a:gd name="connsiteX6-187" fmla="*/ 280347 w 412558"/>
              <a:gd name="connsiteY6-188" fmla="*/ 256392 h 360696"/>
              <a:gd name="connsiteX7-189" fmla="*/ 245353 w 412558"/>
              <a:gd name="connsiteY7-190" fmla="*/ 108744 h 360696"/>
              <a:gd name="connsiteX8-191" fmla="*/ 104203 w 412558"/>
              <a:gd name="connsiteY8-192" fmla="*/ 113085 h 360696"/>
              <a:gd name="connsiteX9-193" fmla="*/ 101906 w 412558"/>
              <a:gd name="connsiteY9-194" fmla="*/ 263784 h 360696"/>
              <a:gd name="connsiteX10-195" fmla="*/ 86275 w 412558"/>
              <a:gd name="connsiteY10-196" fmla="*/ 348998 h 360696"/>
              <a:gd name="connsiteX11-197" fmla="*/ 86886 w 412558"/>
              <a:gd name="connsiteY11-198" fmla="*/ 360065 h 360696"/>
              <a:gd name="connsiteX0-199" fmla="*/ 125305 w 450977"/>
              <a:gd name="connsiteY0-200" fmla="*/ 353326 h 353957"/>
              <a:gd name="connsiteX1-201" fmla="*/ 2758 w 450977"/>
              <a:gd name="connsiteY1-202" fmla="*/ 240352 h 353957"/>
              <a:gd name="connsiteX2-203" fmla="*/ 66223 w 450977"/>
              <a:gd name="connsiteY2-204" fmla="*/ 30686 h 353957"/>
              <a:gd name="connsiteX3-205" fmla="*/ 349851 w 450977"/>
              <a:gd name="connsiteY3-206" fmla="*/ 18297 h 353957"/>
              <a:gd name="connsiteX4-207" fmla="*/ 450434 w 450977"/>
              <a:gd name="connsiteY4-208" fmla="*/ 195108 h 353957"/>
              <a:gd name="connsiteX5-209" fmla="*/ 388982 w 450977"/>
              <a:gd name="connsiteY5-210" fmla="*/ 335173 h 353957"/>
              <a:gd name="connsiteX6-211" fmla="*/ 340901 w 450977"/>
              <a:gd name="connsiteY6-212" fmla="*/ 311791 h 353957"/>
              <a:gd name="connsiteX7-213" fmla="*/ 318766 w 450977"/>
              <a:gd name="connsiteY7-214" fmla="*/ 249653 h 353957"/>
              <a:gd name="connsiteX8-215" fmla="*/ 283772 w 450977"/>
              <a:gd name="connsiteY8-216" fmla="*/ 102005 h 353957"/>
              <a:gd name="connsiteX9-217" fmla="*/ 142622 w 450977"/>
              <a:gd name="connsiteY9-218" fmla="*/ 106346 h 353957"/>
              <a:gd name="connsiteX10-219" fmla="*/ 140325 w 450977"/>
              <a:gd name="connsiteY10-220" fmla="*/ 257045 h 353957"/>
              <a:gd name="connsiteX11-221" fmla="*/ 124694 w 450977"/>
              <a:gd name="connsiteY11-222" fmla="*/ 342259 h 353957"/>
              <a:gd name="connsiteX12" fmla="*/ 125305 w 450977"/>
              <a:gd name="connsiteY12" fmla="*/ 353326 h 353957"/>
              <a:gd name="connsiteX0-223" fmla="*/ 120942 w 446614"/>
              <a:gd name="connsiteY0-224" fmla="*/ 352687 h 353318"/>
              <a:gd name="connsiteX1-225" fmla="*/ 3157 w 446614"/>
              <a:gd name="connsiteY1-226" fmla="*/ 227807 h 353318"/>
              <a:gd name="connsiteX2-227" fmla="*/ 61860 w 446614"/>
              <a:gd name="connsiteY2-228" fmla="*/ 30047 h 353318"/>
              <a:gd name="connsiteX3-229" fmla="*/ 345488 w 446614"/>
              <a:gd name="connsiteY3-230" fmla="*/ 17658 h 353318"/>
              <a:gd name="connsiteX4-231" fmla="*/ 446071 w 446614"/>
              <a:gd name="connsiteY4-232" fmla="*/ 194469 h 353318"/>
              <a:gd name="connsiteX5-233" fmla="*/ 384619 w 446614"/>
              <a:gd name="connsiteY5-234" fmla="*/ 334534 h 353318"/>
              <a:gd name="connsiteX6-235" fmla="*/ 336538 w 446614"/>
              <a:gd name="connsiteY6-236" fmla="*/ 311152 h 353318"/>
              <a:gd name="connsiteX7-237" fmla="*/ 314403 w 446614"/>
              <a:gd name="connsiteY7-238" fmla="*/ 249014 h 353318"/>
              <a:gd name="connsiteX8-239" fmla="*/ 279409 w 446614"/>
              <a:gd name="connsiteY8-240" fmla="*/ 101366 h 353318"/>
              <a:gd name="connsiteX9-241" fmla="*/ 138259 w 446614"/>
              <a:gd name="connsiteY9-242" fmla="*/ 105707 h 353318"/>
              <a:gd name="connsiteX10-243" fmla="*/ 135962 w 446614"/>
              <a:gd name="connsiteY10-244" fmla="*/ 256406 h 353318"/>
              <a:gd name="connsiteX11-245" fmla="*/ 120331 w 446614"/>
              <a:gd name="connsiteY11-246" fmla="*/ 341620 h 353318"/>
              <a:gd name="connsiteX12-247" fmla="*/ 120942 w 446614"/>
              <a:gd name="connsiteY12-248" fmla="*/ 352687 h 353318"/>
              <a:gd name="connsiteX0-249" fmla="*/ 120942 w 446614"/>
              <a:gd name="connsiteY0-250" fmla="*/ 352687 h 353318"/>
              <a:gd name="connsiteX1-251" fmla="*/ 3157 w 446614"/>
              <a:gd name="connsiteY1-252" fmla="*/ 227807 h 353318"/>
              <a:gd name="connsiteX2-253" fmla="*/ 61860 w 446614"/>
              <a:gd name="connsiteY2-254" fmla="*/ 30047 h 353318"/>
              <a:gd name="connsiteX3-255" fmla="*/ 345488 w 446614"/>
              <a:gd name="connsiteY3-256" fmla="*/ 17658 h 353318"/>
              <a:gd name="connsiteX4-257" fmla="*/ 446071 w 446614"/>
              <a:gd name="connsiteY4-258" fmla="*/ 194469 h 353318"/>
              <a:gd name="connsiteX5-259" fmla="*/ 384619 w 446614"/>
              <a:gd name="connsiteY5-260" fmla="*/ 334534 h 353318"/>
              <a:gd name="connsiteX6-261" fmla="*/ 336538 w 446614"/>
              <a:gd name="connsiteY6-262" fmla="*/ 311152 h 353318"/>
              <a:gd name="connsiteX7-263" fmla="*/ 314403 w 446614"/>
              <a:gd name="connsiteY7-264" fmla="*/ 249014 h 353318"/>
              <a:gd name="connsiteX8-265" fmla="*/ 279409 w 446614"/>
              <a:gd name="connsiteY8-266" fmla="*/ 101366 h 353318"/>
              <a:gd name="connsiteX9-267" fmla="*/ 138259 w 446614"/>
              <a:gd name="connsiteY9-268" fmla="*/ 105707 h 353318"/>
              <a:gd name="connsiteX10-269" fmla="*/ 135962 w 446614"/>
              <a:gd name="connsiteY10-270" fmla="*/ 256406 h 353318"/>
              <a:gd name="connsiteX11-271" fmla="*/ 120331 w 446614"/>
              <a:gd name="connsiteY11-272" fmla="*/ 341620 h 353318"/>
              <a:gd name="connsiteX12-273" fmla="*/ 120942 w 446614"/>
              <a:gd name="connsiteY12-274" fmla="*/ 352687 h 35331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37" y="connsiteY9-38"/>
              </a:cxn>
              <a:cxn ang="0">
                <a:pos x="connsiteX10-79" y="connsiteY10-80"/>
              </a:cxn>
              <a:cxn ang="0">
                <a:pos x="connsiteX11-125" y="connsiteY11-126"/>
              </a:cxn>
              <a:cxn ang="0">
                <a:pos x="connsiteX12-247" y="connsiteY12-248"/>
              </a:cxn>
            </a:cxnLst>
            <a:rect l="l" t="t" r="r" b="b"/>
            <a:pathLst>
              <a:path w="446614" h="353318">
                <a:moveTo>
                  <a:pt x="120942" y="352687"/>
                </a:moveTo>
                <a:cubicBezTo>
                  <a:pt x="107366" y="330543"/>
                  <a:pt x="17766" y="269674"/>
                  <a:pt x="3157" y="227807"/>
                </a:cubicBezTo>
                <a:cubicBezTo>
                  <a:pt x="-6690" y="174034"/>
                  <a:pt x="4805" y="65072"/>
                  <a:pt x="61860" y="30047"/>
                </a:cubicBezTo>
                <a:cubicBezTo>
                  <a:pt x="118915" y="-4978"/>
                  <a:pt x="281453" y="-9746"/>
                  <a:pt x="345488" y="17658"/>
                </a:cubicBezTo>
                <a:cubicBezTo>
                  <a:pt x="409523" y="45062"/>
                  <a:pt x="449074" y="144037"/>
                  <a:pt x="446071" y="194469"/>
                </a:cubicBezTo>
                <a:cubicBezTo>
                  <a:pt x="452593" y="247282"/>
                  <a:pt x="398509" y="310324"/>
                  <a:pt x="384619" y="334534"/>
                </a:cubicBezTo>
                <a:cubicBezTo>
                  <a:pt x="390270" y="384243"/>
                  <a:pt x="351812" y="320643"/>
                  <a:pt x="336538" y="311152"/>
                </a:cubicBezTo>
                <a:cubicBezTo>
                  <a:pt x="321264" y="301661"/>
                  <a:pt x="331068" y="284772"/>
                  <a:pt x="314403" y="249014"/>
                </a:cubicBezTo>
                <a:cubicBezTo>
                  <a:pt x="389373" y="205557"/>
                  <a:pt x="308766" y="125251"/>
                  <a:pt x="279409" y="101366"/>
                </a:cubicBezTo>
                <a:cubicBezTo>
                  <a:pt x="250052" y="77481"/>
                  <a:pt x="181108" y="90123"/>
                  <a:pt x="138259" y="105707"/>
                </a:cubicBezTo>
                <a:cubicBezTo>
                  <a:pt x="47749" y="138625"/>
                  <a:pt x="51101" y="218453"/>
                  <a:pt x="135962" y="256406"/>
                </a:cubicBezTo>
                <a:cubicBezTo>
                  <a:pt x="120900" y="267369"/>
                  <a:pt x="135393" y="330657"/>
                  <a:pt x="120331" y="341620"/>
                </a:cubicBezTo>
                <a:cubicBezTo>
                  <a:pt x="107367" y="353226"/>
                  <a:pt x="133906" y="341081"/>
                  <a:pt x="120942" y="35268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24" name="流程图: 接点 23"/>
          <p:cNvSpPr/>
          <p:nvPr userDrawn="1"/>
        </p:nvSpPr>
        <p:spPr>
          <a:xfrm>
            <a:off x="4693347" y="455654"/>
            <a:ext cx="288000" cy="288162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25" name="空心弧 18"/>
          <p:cNvSpPr/>
          <p:nvPr userDrawn="1"/>
        </p:nvSpPr>
        <p:spPr>
          <a:xfrm rot="5400000">
            <a:off x="4667789" y="185665"/>
            <a:ext cx="446614" cy="353318"/>
          </a:xfrm>
          <a:custGeom>
            <a:avLst/>
            <a:gdLst>
              <a:gd name="connsiteX0" fmla="*/ 78598 w 503582"/>
              <a:gd name="connsiteY0" fmla="*/ 331635 h 384313"/>
              <a:gd name="connsiteX1" fmla="*/ 98097 w 503582"/>
              <a:gd name="connsiteY1" fmla="*/ 39951 h 384313"/>
              <a:gd name="connsiteX2" fmla="*/ 381725 w 503582"/>
              <a:gd name="connsiteY2" fmla="*/ 27562 h 384313"/>
              <a:gd name="connsiteX3" fmla="*/ 447048 w 503582"/>
              <a:gd name="connsiteY3" fmla="*/ 313482 h 384313"/>
              <a:gd name="connsiteX4" fmla="*/ 355403 w 503582"/>
              <a:gd name="connsiteY4" fmla="*/ 256537 h 384313"/>
              <a:gd name="connsiteX5" fmla="*/ 315646 w 503582"/>
              <a:gd name="connsiteY5" fmla="*/ 111270 h 384313"/>
              <a:gd name="connsiteX6" fmla="*/ 174496 w 503582"/>
              <a:gd name="connsiteY6" fmla="*/ 115611 h 384313"/>
              <a:gd name="connsiteX7" fmla="*/ 162674 w 503582"/>
              <a:gd name="connsiteY7" fmla="*/ 263928 h 384313"/>
              <a:gd name="connsiteX8" fmla="*/ 78598 w 503582"/>
              <a:gd name="connsiteY8" fmla="*/ 331635 h 384313"/>
              <a:gd name="connsiteX0-1" fmla="*/ 78600 w 503614"/>
              <a:gd name="connsiteY0-2" fmla="*/ 331635 h 353527"/>
              <a:gd name="connsiteX1-3" fmla="*/ 98099 w 503614"/>
              <a:gd name="connsiteY1-4" fmla="*/ 39951 h 353527"/>
              <a:gd name="connsiteX2-5" fmla="*/ 381727 w 503614"/>
              <a:gd name="connsiteY2-6" fmla="*/ 27562 h 353527"/>
              <a:gd name="connsiteX3-7" fmla="*/ 447050 w 503614"/>
              <a:gd name="connsiteY3-8" fmla="*/ 313482 h 353527"/>
              <a:gd name="connsiteX4-9" fmla="*/ 355405 w 503614"/>
              <a:gd name="connsiteY4-10" fmla="*/ 256537 h 353527"/>
              <a:gd name="connsiteX5-11" fmla="*/ 315648 w 503614"/>
              <a:gd name="connsiteY5-12" fmla="*/ 111270 h 353527"/>
              <a:gd name="connsiteX6-13" fmla="*/ 174498 w 503614"/>
              <a:gd name="connsiteY6-14" fmla="*/ 115611 h 353527"/>
              <a:gd name="connsiteX7-15" fmla="*/ 162676 w 503614"/>
              <a:gd name="connsiteY7-16" fmla="*/ 263928 h 353527"/>
              <a:gd name="connsiteX8-17" fmla="*/ 156570 w 503614"/>
              <a:gd name="connsiteY8-18" fmla="*/ 351524 h 353527"/>
              <a:gd name="connsiteX9" fmla="*/ 78600 w 503614"/>
              <a:gd name="connsiteY9" fmla="*/ 331635 h 353527"/>
              <a:gd name="connsiteX0-19" fmla="*/ 78600 w 503614"/>
              <a:gd name="connsiteY0-20" fmla="*/ 331635 h 353527"/>
              <a:gd name="connsiteX1-21" fmla="*/ 98099 w 503614"/>
              <a:gd name="connsiteY1-22" fmla="*/ 39951 h 353527"/>
              <a:gd name="connsiteX2-23" fmla="*/ 381727 w 503614"/>
              <a:gd name="connsiteY2-24" fmla="*/ 27562 h 353527"/>
              <a:gd name="connsiteX3-25" fmla="*/ 447050 w 503614"/>
              <a:gd name="connsiteY3-26" fmla="*/ 313482 h 353527"/>
              <a:gd name="connsiteX4-27" fmla="*/ 355405 w 503614"/>
              <a:gd name="connsiteY4-28" fmla="*/ 256537 h 353527"/>
              <a:gd name="connsiteX5-29" fmla="*/ 315648 w 503614"/>
              <a:gd name="connsiteY5-30" fmla="*/ 111270 h 353527"/>
              <a:gd name="connsiteX6-31" fmla="*/ 174498 w 503614"/>
              <a:gd name="connsiteY6-32" fmla="*/ 115611 h 353527"/>
              <a:gd name="connsiteX7-33" fmla="*/ 162676 w 503614"/>
              <a:gd name="connsiteY7-34" fmla="*/ 263928 h 353527"/>
              <a:gd name="connsiteX8-35" fmla="*/ 156570 w 503614"/>
              <a:gd name="connsiteY8-36" fmla="*/ 351524 h 353527"/>
              <a:gd name="connsiteX9-37" fmla="*/ 78600 w 503614"/>
              <a:gd name="connsiteY9-38" fmla="*/ 331635 h 353527"/>
              <a:gd name="connsiteX0-39" fmla="*/ 78600 w 503614"/>
              <a:gd name="connsiteY0-40" fmla="*/ 331635 h 353527"/>
              <a:gd name="connsiteX1-41" fmla="*/ 98099 w 503614"/>
              <a:gd name="connsiteY1-42" fmla="*/ 39951 h 353527"/>
              <a:gd name="connsiteX2-43" fmla="*/ 381727 w 503614"/>
              <a:gd name="connsiteY2-44" fmla="*/ 27562 h 353527"/>
              <a:gd name="connsiteX3-45" fmla="*/ 447050 w 503614"/>
              <a:gd name="connsiteY3-46" fmla="*/ 313482 h 353527"/>
              <a:gd name="connsiteX4-47" fmla="*/ 372777 w 503614"/>
              <a:gd name="connsiteY4-48" fmla="*/ 321056 h 353527"/>
              <a:gd name="connsiteX5-49" fmla="*/ 355405 w 503614"/>
              <a:gd name="connsiteY5-50" fmla="*/ 256537 h 353527"/>
              <a:gd name="connsiteX6-51" fmla="*/ 315648 w 503614"/>
              <a:gd name="connsiteY6-52" fmla="*/ 111270 h 353527"/>
              <a:gd name="connsiteX7-53" fmla="*/ 174498 w 503614"/>
              <a:gd name="connsiteY7-54" fmla="*/ 115611 h 353527"/>
              <a:gd name="connsiteX8-55" fmla="*/ 162676 w 503614"/>
              <a:gd name="connsiteY8-56" fmla="*/ 263928 h 353527"/>
              <a:gd name="connsiteX9-57" fmla="*/ 156570 w 503614"/>
              <a:gd name="connsiteY9-58" fmla="*/ 351524 h 353527"/>
              <a:gd name="connsiteX10" fmla="*/ 78600 w 503614"/>
              <a:gd name="connsiteY10" fmla="*/ 331635 h 353527"/>
              <a:gd name="connsiteX0-59" fmla="*/ 78600 w 465644"/>
              <a:gd name="connsiteY0-60" fmla="*/ 335721 h 367308"/>
              <a:gd name="connsiteX1-61" fmla="*/ 98099 w 465644"/>
              <a:gd name="connsiteY1-62" fmla="*/ 44037 h 367308"/>
              <a:gd name="connsiteX2-63" fmla="*/ 381727 w 465644"/>
              <a:gd name="connsiteY2-64" fmla="*/ 31648 h 367308"/>
              <a:gd name="connsiteX3-65" fmla="*/ 420858 w 465644"/>
              <a:gd name="connsiteY3-66" fmla="*/ 348524 h 367308"/>
              <a:gd name="connsiteX4-67" fmla="*/ 372777 w 465644"/>
              <a:gd name="connsiteY4-68" fmla="*/ 325142 h 367308"/>
              <a:gd name="connsiteX5-69" fmla="*/ 355405 w 465644"/>
              <a:gd name="connsiteY5-70" fmla="*/ 260623 h 367308"/>
              <a:gd name="connsiteX6-71" fmla="*/ 315648 w 465644"/>
              <a:gd name="connsiteY6-72" fmla="*/ 115356 h 367308"/>
              <a:gd name="connsiteX7-73" fmla="*/ 174498 w 465644"/>
              <a:gd name="connsiteY7-74" fmla="*/ 119697 h 367308"/>
              <a:gd name="connsiteX8-75" fmla="*/ 162676 w 465644"/>
              <a:gd name="connsiteY8-76" fmla="*/ 268014 h 367308"/>
              <a:gd name="connsiteX9-77" fmla="*/ 156570 w 465644"/>
              <a:gd name="connsiteY9-78" fmla="*/ 355610 h 367308"/>
              <a:gd name="connsiteX10-79" fmla="*/ 78600 w 465644"/>
              <a:gd name="connsiteY10-80" fmla="*/ 335721 h 367308"/>
              <a:gd name="connsiteX0-81" fmla="*/ 78600 w 482853"/>
              <a:gd name="connsiteY0-82" fmla="*/ 326296 h 357883"/>
              <a:gd name="connsiteX1-83" fmla="*/ 98099 w 482853"/>
              <a:gd name="connsiteY1-84" fmla="*/ 34612 h 357883"/>
              <a:gd name="connsiteX2-85" fmla="*/ 381727 w 482853"/>
              <a:gd name="connsiteY2-86" fmla="*/ 22223 h 357883"/>
              <a:gd name="connsiteX3-87" fmla="*/ 482310 w 482853"/>
              <a:gd name="connsiteY3-88" fmla="*/ 199034 h 357883"/>
              <a:gd name="connsiteX4-89" fmla="*/ 420858 w 482853"/>
              <a:gd name="connsiteY4-90" fmla="*/ 339099 h 357883"/>
              <a:gd name="connsiteX5-91" fmla="*/ 372777 w 482853"/>
              <a:gd name="connsiteY5-92" fmla="*/ 315717 h 357883"/>
              <a:gd name="connsiteX6-93" fmla="*/ 355405 w 482853"/>
              <a:gd name="connsiteY6-94" fmla="*/ 251198 h 357883"/>
              <a:gd name="connsiteX7-95" fmla="*/ 315648 w 482853"/>
              <a:gd name="connsiteY7-96" fmla="*/ 105931 h 357883"/>
              <a:gd name="connsiteX8-97" fmla="*/ 174498 w 482853"/>
              <a:gd name="connsiteY8-98" fmla="*/ 110272 h 357883"/>
              <a:gd name="connsiteX9-99" fmla="*/ 162676 w 482853"/>
              <a:gd name="connsiteY9-100" fmla="*/ 258589 h 357883"/>
              <a:gd name="connsiteX10-101" fmla="*/ 156570 w 482853"/>
              <a:gd name="connsiteY10-102" fmla="*/ 346185 h 357883"/>
              <a:gd name="connsiteX11" fmla="*/ 78600 w 482853"/>
              <a:gd name="connsiteY11" fmla="*/ 326296 h 357883"/>
              <a:gd name="connsiteX0-103" fmla="*/ 78600 w 482853"/>
              <a:gd name="connsiteY0-104" fmla="*/ 326296 h 357883"/>
              <a:gd name="connsiteX1-105" fmla="*/ 98099 w 482853"/>
              <a:gd name="connsiteY1-106" fmla="*/ 34612 h 357883"/>
              <a:gd name="connsiteX2-107" fmla="*/ 381727 w 482853"/>
              <a:gd name="connsiteY2-108" fmla="*/ 22223 h 357883"/>
              <a:gd name="connsiteX3-109" fmla="*/ 482310 w 482853"/>
              <a:gd name="connsiteY3-110" fmla="*/ 199034 h 357883"/>
              <a:gd name="connsiteX4-111" fmla="*/ 420858 w 482853"/>
              <a:gd name="connsiteY4-112" fmla="*/ 339099 h 357883"/>
              <a:gd name="connsiteX5-113" fmla="*/ 372777 w 482853"/>
              <a:gd name="connsiteY5-114" fmla="*/ 315717 h 357883"/>
              <a:gd name="connsiteX6-115" fmla="*/ 355405 w 482853"/>
              <a:gd name="connsiteY6-116" fmla="*/ 251198 h 357883"/>
              <a:gd name="connsiteX7-117" fmla="*/ 315648 w 482853"/>
              <a:gd name="connsiteY7-118" fmla="*/ 105931 h 357883"/>
              <a:gd name="connsiteX8-119" fmla="*/ 174498 w 482853"/>
              <a:gd name="connsiteY8-120" fmla="*/ 110272 h 357883"/>
              <a:gd name="connsiteX9-121" fmla="*/ 162676 w 482853"/>
              <a:gd name="connsiteY9-122" fmla="*/ 258589 h 357883"/>
              <a:gd name="connsiteX10-123" fmla="*/ 156570 w 482853"/>
              <a:gd name="connsiteY10-124" fmla="*/ 346185 h 357883"/>
              <a:gd name="connsiteX11-125" fmla="*/ 78600 w 482853"/>
              <a:gd name="connsiteY11-126" fmla="*/ 326296 h 357883"/>
              <a:gd name="connsiteX0-127" fmla="*/ 78600 w 482853"/>
              <a:gd name="connsiteY0-128" fmla="*/ 326296 h 357883"/>
              <a:gd name="connsiteX1-129" fmla="*/ 98099 w 482853"/>
              <a:gd name="connsiteY1-130" fmla="*/ 34612 h 357883"/>
              <a:gd name="connsiteX2-131" fmla="*/ 381727 w 482853"/>
              <a:gd name="connsiteY2-132" fmla="*/ 22223 h 357883"/>
              <a:gd name="connsiteX3-133" fmla="*/ 482310 w 482853"/>
              <a:gd name="connsiteY3-134" fmla="*/ 199034 h 357883"/>
              <a:gd name="connsiteX4-135" fmla="*/ 420858 w 482853"/>
              <a:gd name="connsiteY4-136" fmla="*/ 339099 h 357883"/>
              <a:gd name="connsiteX5-137" fmla="*/ 372777 w 482853"/>
              <a:gd name="connsiteY5-138" fmla="*/ 315717 h 357883"/>
              <a:gd name="connsiteX6-139" fmla="*/ 350642 w 482853"/>
              <a:gd name="connsiteY6-140" fmla="*/ 253579 h 357883"/>
              <a:gd name="connsiteX7-141" fmla="*/ 315648 w 482853"/>
              <a:gd name="connsiteY7-142" fmla="*/ 105931 h 357883"/>
              <a:gd name="connsiteX8-143" fmla="*/ 174498 w 482853"/>
              <a:gd name="connsiteY8-144" fmla="*/ 110272 h 357883"/>
              <a:gd name="connsiteX9-145" fmla="*/ 162676 w 482853"/>
              <a:gd name="connsiteY9-146" fmla="*/ 258589 h 357883"/>
              <a:gd name="connsiteX10-147" fmla="*/ 156570 w 482853"/>
              <a:gd name="connsiteY10-148" fmla="*/ 346185 h 357883"/>
              <a:gd name="connsiteX11-149" fmla="*/ 78600 w 482853"/>
              <a:gd name="connsiteY11-150" fmla="*/ 326296 h 357883"/>
              <a:gd name="connsiteX0-151" fmla="*/ 78600 w 482853"/>
              <a:gd name="connsiteY0-152" fmla="*/ 326296 h 357883"/>
              <a:gd name="connsiteX1-153" fmla="*/ 98099 w 482853"/>
              <a:gd name="connsiteY1-154" fmla="*/ 34612 h 357883"/>
              <a:gd name="connsiteX2-155" fmla="*/ 381727 w 482853"/>
              <a:gd name="connsiteY2-156" fmla="*/ 22223 h 357883"/>
              <a:gd name="connsiteX3-157" fmla="*/ 482310 w 482853"/>
              <a:gd name="connsiteY3-158" fmla="*/ 199034 h 357883"/>
              <a:gd name="connsiteX4-159" fmla="*/ 420858 w 482853"/>
              <a:gd name="connsiteY4-160" fmla="*/ 339099 h 357883"/>
              <a:gd name="connsiteX5-161" fmla="*/ 372777 w 482853"/>
              <a:gd name="connsiteY5-162" fmla="*/ 315717 h 357883"/>
              <a:gd name="connsiteX6-163" fmla="*/ 350642 w 482853"/>
              <a:gd name="connsiteY6-164" fmla="*/ 253579 h 357883"/>
              <a:gd name="connsiteX7-165" fmla="*/ 315648 w 482853"/>
              <a:gd name="connsiteY7-166" fmla="*/ 105931 h 357883"/>
              <a:gd name="connsiteX8-167" fmla="*/ 174498 w 482853"/>
              <a:gd name="connsiteY8-168" fmla="*/ 110272 h 357883"/>
              <a:gd name="connsiteX9-169" fmla="*/ 172201 w 482853"/>
              <a:gd name="connsiteY9-170" fmla="*/ 260971 h 357883"/>
              <a:gd name="connsiteX10-171" fmla="*/ 156570 w 482853"/>
              <a:gd name="connsiteY10-172" fmla="*/ 346185 h 357883"/>
              <a:gd name="connsiteX11-173" fmla="*/ 78600 w 482853"/>
              <a:gd name="connsiteY11-174" fmla="*/ 326296 h 357883"/>
              <a:gd name="connsiteX0-175" fmla="*/ 86886 w 412558"/>
              <a:gd name="connsiteY0-176" fmla="*/ 360065 h 360696"/>
              <a:gd name="connsiteX1-177" fmla="*/ 27804 w 412558"/>
              <a:gd name="connsiteY1-178" fmla="*/ 37425 h 360696"/>
              <a:gd name="connsiteX2-179" fmla="*/ 311432 w 412558"/>
              <a:gd name="connsiteY2-180" fmla="*/ 25036 h 360696"/>
              <a:gd name="connsiteX3-181" fmla="*/ 412015 w 412558"/>
              <a:gd name="connsiteY3-182" fmla="*/ 201847 h 360696"/>
              <a:gd name="connsiteX4-183" fmla="*/ 350563 w 412558"/>
              <a:gd name="connsiteY4-184" fmla="*/ 341912 h 360696"/>
              <a:gd name="connsiteX5-185" fmla="*/ 302482 w 412558"/>
              <a:gd name="connsiteY5-186" fmla="*/ 318530 h 360696"/>
              <a:gd name="connsiteX6-187" fmla="*/ 280347 w 412558"/>
              <a:gd name="connsiteY6-188" fmla="*/ 256392 h 360696"/>
              <a:gd name="connsiteX7-189" fmla="*/ 245353 w 412558"/>
              <a:gd name="connsiteY7-190" fmla="*/ 108744 h 360696"/>
              <a:gd name="connsiteX8-191" fmla="*/ 104203 w 412558"/>
              <a:gd name="connsiteY8-192" fmla="*/ 113085 h 360696"/>
              <a:gd name="connsiteX9-193" fmla="*/ 101906 w 412558"/>
              <a:gd name="connsiteY9-194" fmla="*/ 263784 h 360696"/>
              <a:gd name="connsiteX10-195" fmla="*/ 86275 w 412558"/>
              <a:gd name="connsiteY10-196" fmla="*/ 348998 h 360696"/>
              <a:gd name="connsiteX11-197" fmla="*/ 86886 w 412558"/>
              <a:gd name="connsiteY11-198" fmla="*/ 360065 h 360696"/>
              <a:gd name="connsiteX0-199" fmla="*/ 125305 w 450977"/>
              <a:gd name="connsiteY0-200" fmla="*/ 353326 h 353957"/>
              <a:gd name="connsiteX1-201" fmla="*/ 2758 w 450977"/>
              <a:gd name="connsiteY1-202" fmla="*/ 240352 h 353957"/>
              <a:gd name="connsiteX2-203" fmla="*/ 66223 w 450977"/>
              <a:gd name="connsiteY2-204" fmla="*/ 30686 h 353957"/>
              <a:gd name="connsiteX3-205" fmla="*/ 349851 w 450977"/>
              <a:gd name="connsiteY3-206" fmla="*/ 18297 h 353957"/>
              <a:gd name="connsiteX4-207" fmla="*/ 450434 w 450977"/>
              <a:gd name="connsiteY4-208" fmla="*/ 195108 h 353957"/>
              <a:gd name="connsiteX5-209" fmla="*/ 388982 w 450977"/>
              <a:gd name="connsiteY5-210" fmla="*/ 335173 h 353957"/>
              <a:gd name="connsiteX6-211" fmla="*/ 340901 w 450977"/>
              <a:gd name="connsiteY6-212" fmla="*/ 311791 h 353957"/>
              <a:gd name="connsiteX7-213" fmla="*/ 318766 w 450977"/>
              <a:gd name="connsiteY7-214" fmla="*/ 249653 h 353957"/>
              <a:gd name="connsiteX8-215" fmla="*/ 283772 w 450977"/>
              <a:gd name="connsiteY8-216" fmla="*/ 102005 h 353957"/>
              <a:gd name="connsiteX9-217" fmla="*/ 142622 w 450977"/>
              <a:gd name="connsiteY9-218" fmla="*/ 106346 h 353957"/>
              <a:gd name="connsiteX10-219" fmla="*/ 140325 w 450977"/>
              <a:gd name="connsiteY10-220" fmla="*/ 257045 h 353957"/>
              <a:gd name="connsiteX11-221" fmla="*/ 124694 w 450977"/>
              <a:gd name="connsiteY11-222" fmla="*/ 342259 h 353957"/>
              <a:gd name="connsiteX12" fmla="*/ 125305 w 450977"/>
              <a:gd name="connsiteY12" fmla="*/ 353326 h 353957"/>
              <a:gd name="connsiteX0-223" fmla="*/ 120942 w 446614"/>
              <a:gd name="connsiteY0-224" fmla="*/ 352687 h 353318"/>
              <a:gd name="connsiteX1-225" fmla="*/ 3157 w 446614"/>
              <a:gd name="connsiteY1-226" fmla="*/ 227807 h 353318"/>
              <a:gd name="connsiteX2-227" fmla="*/ 61860 w 446614"/>
              <a:gd name="connsiteY2-228" fmla="*/ 30047 h 353318"/>
              <a:gd name="connsiteX3-229" fmla="*/ 345488 w 446614"/>
              <a:gd name="connsiteY3-230" fmla="*/ 17658 h 353318"/>
              <a:gd name="connsiteX4-231" fmla="*/ 446071 w 446614"/>
              <a:gd name="connsiteY4-232" fmla="*/ 194469 h 353318"/>
              <a:gd name="connsiteX5-233" fmla="*/ 384619 w 446614"/>
              <a:gd name="connsiteY5-234" fmla="*/ 334534 h 353318"/>
              <a:gd name="connsiteX6-235" fmla="*/ 336538 w 446614"/>
              <a:gd name="connsiteY6-236" fmla="*/ 311152 h 353318"/>
              <a:gd name="connsiteX7-237" fmla="*/ 314403 w 446614"/>
              <a:gd name="connsiteY7-238" fmla="*/ 249014 h 353318"/>
              <a:gd name="connsiteX8-239" fmla="*/ 279409 w 446614"/>
              <a:gd name="connsiteY8-240" fmla="*/ 101366 h 353318"/>
              <a:gd name="connsiteX9-241" fmla="*/ 138259 w 446614"/>
              <a:gd name="connsiteY9-242" fmla="*/ 105707 h 353318"/>
              <a:gd name="connsiteX10-243" fmla="*/ 135962 w 446614"/>
              <a:gd name="connsiteY10-244" fmla="*/ 256406 h 353318"/>
              <a:gd name="connsiteX11-245" fmla="*/ 120331 w 446614"/>
              <a:gd name="connsiteY11-246" fmla="*/ 341620 h 353318"/>
              <a:gd name="connsiteX12-247" fmla="*/ 120942 w 446614"/>
              <a:gd name="connsiteY12-248" fmla="*/ 352687 h 353318"/>
              <a:gd name="connsiteX0-249" fmla="*/ 120942 w 446614"/>
              <a:gd name="connsiteY0-250" fmla="*/ 352687 h 353318"/>
              <a:gd name="connsiteX1-251" fmla="*/ 3157 w 446614"/>
              <a:gd name="connsiteY1-252" fmla="*/ 227807 h 353318"/>
              <a:gd name="connsiteX2-253" fmla="*/ 61860 w 446614"/>
              <a:gd name="connsiteY2-254" fmla="*/ 30047 h 353318"/>
              <a:gd name="connsiteX3-255" fmla="*/ 345488 w 446614"/>
              <a:gd name="connsiteY3-256" fmla="*/ 17658 h 353318"/>
              <a:gd name="connsiteX4-257" fmla="*/ 446071 w 446614"/>
              <a:gd name="connsiteY4-258" fmla="*/ 194469 h 353318"/>
              <a:gd name="connsiteX5-259" fmla="*/ 384619 w 446614"/>
              <a:gd name="connsiteY5-260" fmla="*/ 334534 h 353318"/>
              <a:gd name="connsiteX6-261" fmla="*/ 336538 w 446614"/>
              <a:gd name="connsiteY6-262" fmla="*/ 311152 h 353318"/>
              <a:gd name="connsiteX7-263" fmla="*/ 314403 w 446614"/>
              <a:gd name="connsiteY7-264" fmla="*/ 249014 h 353318"/>
              <a:gd name="connsiteX8-265" fmla="*/ 279409 w 446614"/>
              <a:gd name="connsiteY8-266" fmla="*/ 101366 h 353318"/>
              <a:gd name="connsiteX9-267" fmla="*/ 138259 w 446614"/>
              <a:gd name="connsiteY9-268" fmla="*/ 105707 h 353318"/>
              <a:gd name="connsiteX10-269" fmla="*/ 135962 w 446614"/>
              <a:gd name="connsiteY10-270" fmla="*/ 256406 h 353318"/>
              <a:gd name="connsiteX11-271" fmla="*/ 120331 w 446614"/>
              <a:gd name="connsiteY11-272" fmla="*/ 341620 h 353318"/>
              <a:gd name="connsiteX12-273" fmla="*/ 120942 w 446614"/>
              <a:gd name="connsiteY12-274" fmla="*/ 352687 h 35331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37" y="connsiteY9-38"/>
              </a:cxn>
              <a:cxn ang="0">
                <a:pos x="connsiteX10-79" y="connsiteY10-80"/>
              </a:cxn>
              <a:cxn ang="0">
                <a:pos x="connsiteX11-125" y="connsiteY11-126"/>
              </a:cxn>
              <a:cxn ang="0">
                <a:pos x="connsiteX12-247" y="connsiteY12-248"/>
              </a:cxn>
            </a:cxnLst>
            <a:rect l="l" t="t" r="r" b="b"/>
            <a:pathLst>
              <a:path w="446614" h="353318">
                <a:moveTo>
                  <a:pt x="120942" y="352687"/>
                </a:moveTo>
                <a:cubicBezTo>
                  <a:pt x="107366" y="330543"/>
                  <a:pt x="17766" y="269674"/>
                  <a:pt x="3157" y="227807"/>
                </a:cubicBezTo>
                <a:cubicBezTo>
                  <a:pt x="-6690" y="174034"/>
                  <a:pt x="4805" y="65072"/>
                  <a:pt x="61860" y="30047"/>
                </a:cubicBezTo>
                <a:cubicBezTo>
                  <a:pt x="118915" y="-4978"/>
                  <a:pt x="281453" y="-9746"/>
                  <a:pt x="345488" y="17658"/>
                </a:cubicBezTo>
                <a:cubicBezTo>
                  <a:pt x="409523" y="45062"/>
                  <a:pt x="449074" y="144037"/>
                  <a:pt x="446071" y="194469"/>
                </a:cubicBezTo>
                <a:cubicBezTo>
                  <a:pt x="452593" y="247282"/>
                  <a:pt x="398509" y="310324"/>
                  <a:pt x="384619" y="334534"/>
                </a:cubicBezTo>
                <a:cubicBezTo>
                  <a:pt x="390270" y="384243"/>
                  <a:pt x="351812" y="320643"/>
                  <a:pt x="336538" y="311152"/>
                </a:cubicBezTo>
                <a:cubicBezTo>
                  <a:pt x="321264" y="301661"/>
                  <a:pt x="331068" y="284772"/>
                  <a:pt x="314403" y="249014"/>
                </a:cubicBezTo>
                <a:cubicBezTo>
                  <a:pt x="389373" y="205557"/>
                  <a:pt x="308766" y="125251"/>
                  <a:pt x="279409" y="101366"/>
                </a:cubicBezTo>
                <a:cubicBezTo>
                  <a:pt x="250052" y="77481"/>
                  <a:pt x="181108" y="90123"/>
                  <a:pt x="138259" y="105707"/>
                </a:cubicBezTo>
                <a:cubicBezTo>
                  <a:pt x="47749" y="138625"/>
                  <a:pt x="51101" y="218453"/>
                  <a:pt x="135962" y="256406"/>
                </a:cubicBezTo>
                <a:cubicBezTo>
                  <a:pt x="120900" y="267369"/>
                  <a:pt x="135393" y="330657"/>
                  <a:pt x="120331" y="341620"/>
                </a:cubicBezTo>
                <a:cubicBezTo>
                  <a:pt x="107367" y="353226"/>
                  <a:pt x="133906" y="341081"/>
                  <a:pt x="120942" y="35268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26" name="流程图: 接点 25"/>
          <p:cNvSpPr/>
          <p:nvPr userDrawn="1"/>
        </p:nvSpPr>
        <p:spPr>
          <a:xfrm>
            <a:off x="5880069" y="455654"/>
            <a:ext cx="288000" cy="288162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27" name="空心弧 18"/>
          <p:cNvSpPr/>
          <p:nvPr userDrawn="1"/>
        </p:nvSpPr>
        <p:spPr>
          <a:xfrm rot="5400000">
            <a:off x="5854511" y="185665"/>
            <a:ext cx="446614" cy="353318"/>
          </a:xfrm>
          <a:custGeom>
            <a:avLst/>
            <a:gdLst>
              <a:gd name="connsiteX0" fmla="*/ 78598 w 503582"/>
              <a:gd name="connsiteY0" fmla="*/ 331635 h 384313"/>
              <a:gd name="connsiteX1" fmla="*/ 98097 w 503582"/>
              <a:gd name="connsiteY1" fmla="*/ 39951 h 384313"/>
              <a:gd name="connsiteX2" fmla="*/ 381725 w 503582"/>
              <a:gd name="connsiteY2" fmla="*/ 27562 h 384313"/>
              <a:gd name="connsiteX3" fmla="*/ 447048 w 503582"/>
              <a:gd name="connsiteY3" fmla="*/ 313482 h 384313"/>
              <a:gd name="connsiteX4" fmla="*/ 355403 w 503582"/>
              <a:gd name="connsiteY4" fmla="*/ 256537 h 384313"/>
              <a:gd name="connsiteX5" fmla="*/ 315646 w 503582"/>
              <a:gd name="connsiteY5" fmla="*/ 111270 h 384313"/>
              <a:gd name="connsiteX6" fmla="*/ 174496 w 503582"/>
              <a:gd name="connsiteY6" fmla="*/ 115611 h 384313"/>
              <a:gd name="connsiteX7" fmla="*/ 162674 w 503582"/>
              <a:gd name="connsiteY7" fmla="*/ 263928 h 384313"/>
              <a:gd name="connsiteX8" fmla="*/ 78598 w 503582"/>
              <a:gd name="connsiteY8" fmla="*/ 331635 h 384313"/>
              <a:gd name="connsiteX0-1" fmla="*/ 78600 w 503614"/>
              <a:gd name="connsiteY0-2" fmla="*/ 331635 h 353527"/>
              <a:gd name="connsiteX1-3" fmla="*/ 98099 w 503614"/>
              <a:gd name="connsiteY1-4" fmla="*/ 39951 h 353527"/>
              <a:gd name="connsiteX2-5" fmla="*/ 381727 w 503614"/>
              <a:gd name="connsiteY2-6" fmla="*/ 27562 h 353527"/>
              <a:gd name="connsiteX3-7" fmla="*/ 447050 w 503614"/>
              <a:gd name="connsiteY3-8" fmla="*/ 313482 h 353527"/>
              <a:gd name="connsiteX4-9" fmla="*/ 355405 w 503614"/>
              <a:gd name="connsiteY4-10" fmla="*/ 256537 h 353527"/>
              <a:gd name="connsiteX5-11" fmla="*/ 315648 w 503614"/>
              <a:gd name="connsiteY5-12" fmla="*/ 111270 h 353527"/>
              <a:gd name="connsiteX6-13" fmla="*/ 174498 w 503614"/>
              <a:gd name="connsiteY6-14" fmla="*/ 115611 h 353527"/>
              <a:gd name="connsiteX7-15" fmla="*/ 162676 w 503614"/>
              <a:gd name="connsiteY7-16" fmla="*/ 263928 h 353527"/>
              <a:gd name="connsiteX8-17" fmla="*/ 156570 w 503614"/>
              <a:gd name="connsiteY8-18" fmla="*/ 351524 h 353527"/>
              <a:gd name="connsiteX9" fmla="*/ 78600 w 503614"/>
              <a:gd name="connsiteY9" fmla="*/ 331635 h 353527"/>
              <a:gd name="connsiteX0-19" fmla="*/ 78600 w 503614"/>
              <a:gd name="connsiteY0-20" fmla="*/ 331635 h 353527"/>
              <a:gd name="connsiteX1-21" fmla="*/ 98099 w 503614"/>
              <a:gd name="connsiteY1-22" fmla="*/ 39951 h 353527"/>
              <a:gd name="connsiteX2-23" fmla="*/ 381727 w 503614"/>
              <a:gd name="connsiteY2-24" fmla="*/ 27562 h 353527"/>
              <a:gd name="connsiteX3-25" fmla="*/ 447050 w 503614"/>
              <a:gd name="connsiteY3-26" fmla="*/ 313482 h 353527"/>
              <a:gd name="connsiteX4-27" fmla="*/ 355405 w 503614"/>
              <a:gd name="connsiteY4-28" fmla="*/ 256537 h 353527"/>
              <a:gd name="connsiteX5-29" fmla="*/ 315648 w 503614"/>
              <a:gd name="connsiteY5-30" fmla="*/ 111270 h 353527"/>
              <a:gd name="connsiteX6-31" fmla="*/ 174498 w 503614"/>
              <a:gd name="connsiteY6-32" fmla="*/ 115611 h 353527"/>
              <a:gd name="connsiteX7-33" fmla="*/ 162676 w 503614"/>
              <a:gd name="connsiteY7-34" fmla="*/ 263928 h 353527"/>
              <a:gd name="connsiteX8-35" fmla="*/ 156570 w 503614"/>
              <a:gd name="connsiteY8-36" fmla="*/ 351524 h 353527"/>
              <a:gd name="connsiteX9-37" fmla="*/ 78600 w 503614"/>
              <a:gd name="connsiteY9-38" fmla="*/ 331635 h 353527"/>
              <a:gd name="connsiteX0-39" fmla="*/ 78600 w 503614"/>
              <a:gd name="connsiteY0-40" fmla="*/ 331635 h 353527"/>
              <a:gd name="connsiteX1-41" fmla="*/ 98099 w 503614"/>
              <a:gd name="connsiteY1-42" fmla="*/ 39951 h 353527"/>
              <a:gd name="connsiteX2-43" fmla="*/ 381727 w 503614"/>
              <a:gd name="connsiteY2-44" fmla="*/ 27562 h 353527"/>
              <a:gd name="connsiteX3-45" fmla="*/ 447050 w 503614"/>
              <a:gd name="connsiteY3-46" fmla="*/ 313482 h 353527"/>
              <a:gd name="connsiteX4-47" fmla="*/ 372777 w 503614"/>
              <a:gd name="connsiteY4-48" fmla="*/ 321056 h 353527"/>
              <a:gd name="connsiteX5-49" fmla="*/ 355405 w 503614"/>
              <a:gd name="connsiteY5-50" fmla="*/ 256537 h 353527"/>
              <a:gd name="connsiteX6-51" fmla="*/ 315648 w 503614"/>
              <a:gd name="connsiteY6-52" fmla="*/ 111270 h 353527"/>
              <a:gd name="connsiteX7-53" fmla="*/ 174498 w 503614"/>
              <a:gd name="connsiteY7-54" fmla="*/ 115611 h 353527"/>
              <a:gd name="connsiteX8-55" fmla="*/ 162676 w 503614"/>
              <a:gd name="connsiteY8-56" fmla="*/ 263928 h 353527"/>
              <a:gd name="connsiteX9-57" fmla="*/ 156570 w 503614"/>
              <a:gd name="connsiteY9-58" fmla="*/ 351524 h 353527"/>
              <a:gd name="connsiteX10" fmla="*/ 78600 w 503614"/>
              <a:gd name="connsiteY10" fmla="*/ 331635 h 353527"/>
              <a:gd name="connsiteX0-59" fmla="*/ 78600 w 465644"/>
              <a:gd name="connsiteY0-60" fmla="*/ 335721 h 367308"/>
              <a:gd name="connsiteX1-61" fmla="*/ 98099 w 465644"/>
              <a:gd name="connsiteY1-62" fmla="*/ 44037 h 367308"/>
              <a:gd name="connsiteX2-63" fmla="*/ 381727 w 465644"/>
              <a:gd name="connsiteY2-64" fmla="*/ 31648 h 367308"/>
              <a:gd name="connsiteX3-65" fmla="*/ 420858 w 465644"/>
              <a:gd name="connsiteY3-66" fmla="*/ 348524 h 367308"/>
              <a:gd name="connsiteX4-67" fmla="*/ 372777 w 465644"/>
              <a:gd name="connsiteY4-68" fmla="*/ 325142 h 367308"/>
              <a:gd name="connsiteX5-69" fmla="*/ 355405 w 465644"/>
              <a:gd name="connsiteY5-70" fmla="*/ 260623 h 367308"/>
              <a:gd name="connsiteX6-71" fmla="*/ 315648 w 465644"/>
              <a:gd name="connsiteY6-72" fmla="*/ 115356 h 367308"/>
              <a:gd name="connsiteX7-73" fmla="*/ 174498 w 465644"/>
              <a:gd name="connsiteY7-74" fmla="*/ 119697 h 367308"/>
              <a:gd name="connsiteX8-75" fmla="*/ 162676 w 465644"/>
              <a:gd name="connsiteY8-76" fmla="*/ 268014 h 367308"/>
              <a:gd name="connsiteX9-77" fmla="*/ 156570 w 465644"/>
              <a:gd name="connsiteY9-78" fmla="*/ 355610 h 367308"/>
              <a:gd name="connsiteX10-79" fmla="*/ 78600 w 465644"/>
              <a:gd name="connsiteY10-80" fmla="*/ 335721 h 367308"/>
              <a:gd name="connsiteX0-81" fmla="*/ 78600 w 482853"/>
              <a:gd name="connsiteY0-82" fmla="*/ 326296 h 357883"/>
              <a:gd name="connsiteX1-83" fmla="*/ 98099 w 482853"/>
              <a:gd name="connsiteY1-84" fmla="*/ 34612 h 357883"/>
              <a:gd name="connsiteX2-85" fmla="*/ 381727 w 482853"/>
              <a:gd name="connsiteY2-86" fmla="*/ 22223 h 357883"/>
              <a:gd name="connsiteX3-87" fmla="*/ 482310 w 482853"/>
              <a:gd name="connsiteY3-88" fmla="*/ 199034 h 357883"/>
              <a:gd name="connsiteX4-89" fmla="*/ 420858 w 482853"/>
              <a:gd name="connsiteY4-90" fmla="*/ 339099 h 357883"/>
              <a:gd name="connsiteX5-91" fmla="*/ 372777 w 482853"/>
              <a:gd name="connsiteY5-92" fmla="*/ 315717 h 357883"/>
              <a:gd name="connsiteX6-93" fmla="*/ 355405 w 482853"/>
              <a:gd name="connsiteY6-94" fmla="*/ 251198 h 357883"/>
              <a:gd name="connsiteX7-95" fmla="*/ 315648 w 482853"/>
              <a:gd name="connsiteY7-96" fmla="*/ 105931 h 357883"/>
              <a:gd name="connsiteX8-97" fmla="*/ 174498 w 482853"/>
              <a:gd name="connsiteY8-98" fmla="*/ 110272 h 357883"/>
              <a:gd name="connsiteX9-99" fmla="*/ 162676 w 482853"/>
              <a:gd name="connsiteY9-100" fmla="*/ 258589 h 357883"/>
              <a:gd name="connsiteX10-101" fmla="*/ 156570 w 482853"/>
              <a:gd name="connsiteY10-102" fmla="*/ 346185 h 357883"/>
              <a:gd name="connsiteX11" fmla="*/ 78600 w 482853"/>
              <a:gd name="connsiteY11" fmla="*/ 326296 h 357883"/>
              <a:gd name="connsiteX0-103" fmla="*/ 78600 w 482853"/>
              <a:gd name="connsiteY0-104" fmla="*/ 326296 h 357883"/>
              <a:gd name="connsiteX1-105" fmla="*/ 98099 w 482853"/>
              <a:gd name="connsiteY1-106" fmla="*/ 34612 h 357883"/>
              <a:gd name="connsiteX2-107" fmla="*/ 381727 w 482853"/>
              <a:gd name="connsiteY2-108" fmla="*/ 22223 h 357883"/>
              <a:gd name="connsiteX3-109" fmla="*/ 482310 w 482853"/>
              <a:gd name="connsiteY3-110" fmla="*/ 199034 h 357883"/>
              <a:gd name="connsiteX4-111" fmla="*/ 420858 w 482853"/>
              <a:gd name="connsiteY4-112" fmla="*/ 339099 h 357883"/>
              <a:gd name="connsiteX5-113" fmla="*/ 372777 w 482853"/>
              <a:gd name="connsiteY5-114" fmla="*/ 315717 h 357883"/>
              <a:gd name="connsiteX6-115" fmla="*/ 355405 w 482853"/>
              <a:gd name="connsiteY6-116" fmla="*/ 251198 h 357883"/>
              <a:gd name="connsiteX7-117" fmla="*/ 315648 w 482853"/>
              <a:gd name="connsiteY7-118" fmla="*/ 105931 h 357883"/>
              <a:gd name="connsiteX8-119" fmla="*/ 174498 w 482853"/>
              <a:gd name="connsiteY8-120" fmla="*/ 110272 h 357883"/>
              <a:gd name="connsiteX9-121" fmla="*/ 162676 w 482853"/>
              <a:gd name="connsiteY9-122" fmla="*/ 258589 h 357883"/>
              <a:gd name="connsiteX10-123" fmla="*/ 156570 w 482853"/>
              <a:gd name="connsiteY10-124" fmla="*/ 346185 h 357883"/>
              <a:gd name="connsiteX11-125" fmla="*/ 78600 w 482853"/>
              <a:gd name="connsiteY11-126" fmla="*/ 326296 h 357883"/>
              <a:gd name="connsiteX0-127" fmla="*/ 78600 w 482853"/>
              <a:gd name="connsiteY0-128" fmla="*/ 326296 h 357883"/>
              <a:gd name="connsiteX1-129" fmla="*/ 98099 w 482853"/>
              <a:gd name="connsiteY1-130" fmla="*/ 34612 h 357883"/>
              <a:gd name="connsiteX2-131" fmla="*/ 381727 w 482853"/>
              <a:gd name="connsiteY2-132" fmla="*/ 22223 h 357883"/>
              <a:gd name="connsiteX3-133" fmla="*/ 482310 w 482853"/>
              <a:gd name="connsiteY3-134" fmla="*/ 199034 h 357883"/>
              <a:gd name="connsiteX4-135" fmla="*/ 420858 w 482853"/>
              <a:gd name="connsiteY4-136" fmla="*/ 339099 h 357883"/>
              <a:gd name="connsiteX5-137" fmla="*/ 372777 w 482853"/>
              <a:gd name="connsiteY5-138" fmla="*/ 315717 h 357883"/>
              <a:gd name="connsiteX6-139" fmla="*/ 350642 w 482853"/>
              <a:gd name="connsiteY6-140" fmla="*/ 253579 h 357883"/>
              <a:gd name="connsiteX7-141" fmla="*/ 315648 w 482853"/>
              <a:gd name="connsiteY7-142" fmla="*/ 105931 h 357883"/>
              <a:gd name="connsiteX8-143" fmla="*/ 174498 w 482853"/>
              <a:gd name="connsiteY8-144" fmla="*/ 110272 h 357883"/>
              <a:gd name="connsiteX9-145" fmla="*/ 162676 w 482853"/>
              <a:gd name="connsiteY9-146" fmla="*/ 258589 h 357883"/>
              <a:gd name="connsiteX10-147" fmla="*/ 156570 w 482853"/>
              <a:gd name="connsiteY10-148" fmla="*/ 346185 h 357883"/>
              <a:gd name="connsiteX11-149" fmla="*/ 78600 w 482853"/>
              <a:gd name="connsiteY11-150" fmla="*/ 326296 h 357883"/>
              <a:gd name="connsiteX0-151" fmla="*/ 78600 w 482853"/>
              <a:gd name="connsiteY0-152" fmla="*/ 326296 h 357883"/>
              <a:gd name="connsiteX1-153" fmla="*/ 98099 w 482853"/>
              <a:gd name="connsiteY1-154" fmla="*/ 34612 h 357883"/>
              <a:gd name="connsiteX2-155" fmla="*/ 381727 w 482853"/>
              <a:gd name="connsiteY2-156" fmla="*/ 22223 h 357883"/>
              <a:gd name="connsiteX3-157" fmla="*/ 482310 w 482853"/>
              <a:gd name="connsiteY3-158" fmla="*/ 199034 h 357883"/>
              <a:gd name="connsiteX4-159" fmla="*/ 420858 w 482853"/>
              <a:gd name="connsiteY4-160" fmla="*/ 339099 h 357883"/>
              <a:gd name="connsiteX5-161" fmla="*/ 372777 w 482853"/>
              <a:gd name="connsiteY5-162" fmla="*/ 315717 h 357883"/>
              <a:gd name="connsiteX6-163" fmla="*/ 350642 w 482853"/>
              <a:gd name="connsiteY6-164" fmla="*/ 253579 h 357883"/>
              <a:gd name="connsiteX7-165" fmla="*/ 315648 w 482853"/>
              <a:gd name="connsiteY7-166" fmla="*/ 105931 h 357883"/>
              <a:gd name="connsiteX8-167" fmla="*/ 174498 w 482853"/>
              <a:gd name="connsiteY8-168" fmla="*/ 110272 h 357883"/>
              <a:gd name="connsiteX9-169" fmla="*/ 172201 w 482853"/>
              <a:gd name="connsiteY9-170" fmla="*/ 260971 h 357883"/>
              <a:gd name="connsiteX10-171" fmla="*/ 156570 w 482853"/>
              <a:gd name="connsiteY10-172" fmla="*/ 346185 h 357883"/>
              <a:gd name="connsiteX11-173" fmla="*/ 78600 w 482853"/>
              <a:gd name="connsiteY11-174" fmla="*/ 326296 h 357883"/>
              <a:gd name="connsiteX0-175" fmla="*/ 86886 w 412558"/>
              <a:gd name="connsiteY0-176" fmla="*/ 360065 h 360696"/>
              <a:gd name="connsiteX1-177" fmla="*/ 27804 w 412558"/>
              <a:gd name="connsiteY1-178" fmla="*/ 37425 h 360696"/>
              <a:gd name="connsiteX2-179" fmla="*/ 311432 w 412558"/>
              <a:gd name="connsiteY2-180" fmla="*/ 25036 h 360696"/>
              <a:gd name="connsiteX3-181" fmla="*/ 412015 w 412558"/>
              <a:gd name="connsiteY3-182" fmla="*/ 201847 h 360696"/>
              <a:gd name="connsiteX4-183" fmla="*/ 350563 w 412558"/>
              <a:gd name="connsiteY4-184" fmla="*/ 341912 h 360696"/>
              <a:gd name="connsiteX5-185" fmla="*/ 302482 w 412558"/>
              <a:gd name="connsiteY5-186" fmla="*/ 318530 h 360696"/>
              <a:gd name="connsiteX6-187" fmla="*/ 280347 w 412558"/>
              <a:gd name="connsiteY6-188" fmla="*/ 256392 h 360696"/>
              <a:gd name="connsiteX7-189" fmla="*/ 245353 w 412558"/>
              <a:gd name="connsiteY7-190" fmla="*/ 108744 h 360696"/>
              <a:gd name="connsiteX8-191" fmla="*/ 104203 w 412558"/>
              <a:gd name="connsiteY8-192" fmla="*/ 113085 h 360696"/>
              <a:gd name="connsiteX9-193" fmla="*/ 101906 w 412558"/>
              <a:gd name="connsiteY9-194" fmla="*/ 263784 h 360696"/>
              <a:gd name="connsiteX10-195" fmla="*/ 86275 w 412558"/>
              <a:gd name="connsiteY10-196" fmla="*/ 348998 h 360696"/>
              <a:gd name="connsiteX11-197" fmla="*/ 86886 w 412558"/>
              <a:gd name="connsiteY11-198" fmla="*/ 360065 h 360696"/>
              <a:gd name="connsiteX0-199" fmla="*/ 125305 w 450977"/>
              <a:gd name="connsiteY0-200" fmla="*/ 353326 h 353957"/>
              <a:gd name="connsiteX1-201" fmla="*/ 2758 w 450977"/>
              <a:gd name="connsiteY1-202" fmla="*/ 240352 h 353957"/>
              <a:gd name="connsiteX2-203" fmla="*/ 66223 w 450977"/>
              <a:gd name="connsiteY2-204" fmla="*/ 30686 h 353957"/>
              <a:gd name="connsiteX3-205" fmla="*/ 349851 w 450977"/>
              <a:gd name="connsiteY3-206" fmla="*/ 18297 h 353957"/>
              <a:gd name="connsiteX4-207" fmla="*/ 450434 w 450977"/>
              <a:gd name="connsiteY4-208" fmla="*/ 195108 h 353957"/>
              <a:gd name="connsiteX5-209" fmla="*/ 388982 w 450977"/>
              <a:gd name="connsiteY5-210" fmla="*/ 335173 h 353957"/>
              <a:gd name="connsiteX6-211" fmla="*/ 340901 w 450977"/>
              <a:gd name="connsiteY6-212" fmla="*/ 311791 h 353957"/>
              <a:gd name="connsiteX7-213" fmla="*/ 318766 w 450977"/>
              <a:gd name="connsiteY7-214" fmla="*/ 249653 h 353957"/>
              <a:gd name="connsiteX8-215" fmla="*/ 283772 w 450977"/>
              <a:gd name="connsiteY8-216" fmla="*/ 102005 h 353957"/>
              <a:gd name="connsiteX9-217" fmla="*/ 142622 w 450977"/>
              <a:gd name="connsiteY9-218" fmla="*/ 106346 h 353957"/>
              <a:gd name="connsiteX10-219" fmla="*/ 140325 w 450977"/>
              <a:gd name="connsiteY10-220" fmla="*/ 257045 h 353957"/>
              <a:gd name="connsiteX11-221" fmla="*/ 124694 w 450977"/>
              <a:gd name="connsiteY11-222" fmla="*/ 342259 h 353957"/>
              <a:gd name="connsiteX12" fmla="*/ 125305 w 450977"/>
              <a:gd name="connsiteY12" fmla="*/ 353326 h 353957"/>
              <a:gd name="connsiteX0-223" fmla="*/ 120942 w 446614"/>
              <a:gd name="connsiteY0-224" fmla="*/ 352687 h 353318"/>
              <a:gd name="connsiteX1-225" fmla="*/ 3157 w 446614"/>
              <a:gd name="connsiteY1-226" fmla="*/ 227807 h 353318"/>
              <a:gd name="connsiteX2-227" fmla="*/ 61860 w 446614"/>
              <a:gd name="connsiteY2-228" fmla="*/ 30047 h 353318"/>
              <a:gd name="connsiteX3-229" fmla="*/ 345488 w 446614"/>
              <a:gd name="connsiteY3-230" fmla="*/ 17658 h 353318"/>
              <a:gd name="connsiteX4-231" fmla="*/ 446071 w 446614"/>
              <a:gd name="connsiteY4-232" fmla="*/ 194469 h 353318"/>
              <a:gd name="connsiteX5-233" fmla="*/ 384619 w 446614"/>
              <a:gd name="connsiteY5-234" fmla="*/ 334534 h 353318"/>
              <a:gd name="connsiteX6-235" fmla="*/ 336538 w 446614"/>
              <a:gd name="connsiteY6-236" fmla="*/ 311152 h 353318"/>
              <a:gd name="connsiteX7-237" fmla="*/ 314403 w 446614"/>
              <a:gd name="connsiteY7-238" fmla="*/ 249014 h 353318"/>
              <a:gd name="connsiteX8-239" fmla="*/ 279409 w 446614"/>
              <a:gd name="connsiteY8-240" fmla="*/ 101366 h 353318"/>
              <a:gd name="connsiteX9-241" fmla="*/ 138259 w 446614"/>
              <a:gd name="connsiteY9-242" fmla="*/ 105707 h 353318"/>
              <a:gd name="connsiteX10-243" fmla="*/ 135962 w 446614"/>
              <a:gd name="connsiteY10-244" fmla="*/ 256406 h 353318"/>
              <a:gd name="connsiteX11-245" fmla="*/ 120331 w 446614"/>
              <a:gd name="connsiteY11-246" fmla="*/ 341620 h 353318"/>
              <a:gd name="connsiteX12-247" fmla="*/ 120942 w 446614"/>
              <a:gd name="connsiteY12-248" fmla="*/ 352687 h 353318"/>
              <a:gd name="connsiteX0-249" fmla="*/ 120942 w 446614"/>
              <a:gd name="connsiteY0-250" fmla="*/ 352687 h 353318"/>
              <a:gd name="connsiteX1-251" fmla="*/ 3157 w 446614"/>
              <a:gd name="connsiteY1-252" fmla="*/ 227807 h 353318"/>
              <a:gd name="connsiteX2-253" fmla="*/ 61860 w 446614"/>
              <a:gd name="connsiteY2-254" fmla="*/ 30047 h 353318"/>
              <a:gd name="connsiteX3-255" fmla="*/ 345488 w 446614"/>
              <a:gd name="connsiteY3-256" fmla="*/ 17658 h 353318"/>
              <a:gd name="connsiteX4-257" fmla="*/ 446071 w 446614"/>
              <a:gd name="connsiteY4-258" fmla="*/ 194469 h 353318"/>
              <a:gd name="connsiteX5-259" fmla="*/ 384619 w 446614"/>
              <a:gd name="connsiteY5-260" fmla="*/ 334534 h 353318"/>
              <a:gd name="connsiteX6-261" fmla="*/ 336538 w 446614"/>
              <a:gd name="connsiteY6-262" fmla="*/ 311152 h 353318"/>
              <a:gd name="connsiteX7-263" fmla="*/ 314403 w 446614"/>
              <a:gd name="connsiteY7-264" fmla="*/ 249014 h 353318"/>
              <a:gd name="connsiteX8-265" fmla="*/ 279409 w 446614"/>
              <a:gd name="connsiteY8-266" fmla="*/ 101366 h 353318"/>
              <a:gd name="connsiteX9-267" fmla="*/ 138259 w 446614"/>
              <a:gd name="connsiteY9-268" fmla="*/ 105707 h 353318"/>
              <a:gd name="connsiteX10-269" fmla="*/ 135962 w 446614"/>
              <a:gd name="connsiteY10-270" fmla="*/ 256406 h 353318"/>
              <a:gd name="connsiteX11-271" fmla="*/ 120331 w 446614"/>
              <a:gd name="connsiteY11-272" fmla="*/ 341620 h 353318"/>
              <a:gd name="connsiteX12-273" fmla="*/ 120942 w 446614"/>
              <a:gd name="connsiteY12-274" fmla="*/ 352687 h 35331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37" y="connsiteY9-38"/>
              </a:cxn>
              <a:cxn ang="0">
                <a:pos x="connsiteX10-79" y="connsiteY10-80"/>
              </a:cxn>
              <a:cxn ang="0">
                <a:pos x="connsiteX11-125" y="connsiteY11-126"/>
              </a:cxn>
              <a:cxn ang="0">
                <a:pos x="connsiteX12-247" y="connsiteY12-248"/>
              </a:cxn>
            </a:cxnLst>
            <a:rect l="l" t="t" r="r" b="b"/>
            <a:pathLst>
              <a:path w="446614" h="353318">
                <a:moveTo>
                  <a:pt x="120942" y="352687"/>
                </a:moveTo>
                <a:cubicBezTo>
                  <a:pt x="107366" y="330543"/>
                  <a:pt x="17766" y="269674"/>
                  <a:pt x="3157" y="227807"/>
                </a:cubicBezTo>
                <a:cubicBezTo>
                  <a:pt x="-6690" y="174034"/>
                  <a:pt x="4805" y="65072"/>
                  <a:pt x="61860" y="30047"/>
                </a:cubicBezTo>
                <a:cubicBezTo>
                  <a:pt x="118915" y="-4978"/>
                  <a:pt x="281453" y="-9746"/>
                  <a:pt x="345488" y="17658"/>
                </a:cubicBezTo>
                <a:cubicBezTo>
                  <a:pt x="409523" y="45062"/>
                  <a:pt x="449074" y="144037"/>
                  <a:pt x="446071" y="194469"/>
                </a:cubicBezTo>
                <a:cubicBezTo>
                  <a:pt x="452593" y="247282"/>
                  <a:pt x="398509" y="310324"/>
                  <a:pt x="384619" y="334534"/>
                </a:cubicBezTo>
                <a:cubicBezTo>
                  <a:pt x="390270" y="384243"/>
                  <a:pt x="351812" y="320643"/>
                  <a:pt x="336538" y="311152"/>
                </a:cubicBezTo>
                <a:cubicBezTo>
                  <a:pt x="321264" y="301661"/>
                  <a:pt x="331068" y="284772"/>
                  <a:pt x="314403" y="249014"/>
                </a:cubicBezTo>
                <a:cubicBezTo>
                  <a:pt x="389373" y="205557"/>
                  <a:pt x="308766" y="125251"/>
                  <a:pt x="279409" y="101366"/>
                </a:cubicBezTo>
                <a:cubicBezTo>
                  <a:pt x="250052" y="77481"/>
                  <a:pt x="181108" y="90123"/>
                  <a:pt x="138259" y="105707"/>
                </a:cubicBezTo>
                <a:cubicBezTo>
                  <a:pt x="47749" y="138625"/>
                  <a:pt x="51101" y="218453"/>
                  <a:pt x="135962" y="256406"/>
                </a:cubicBezTo>
                <a:cubicBezTo>
                  <a:pt x="120900" y="267369"/>
                  <a:pt x="135393" y="330657"/>
                  <a:pt x="120331" y="341620"/>
                </a:cubicBezTo>
                <a:cubicBezTo>
                  <a:pt x="107367" y="353226"/>
                  <a:pt x="133906" y="341081"/>
                  <a:pt x="120942" y="35268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28" name="流程图: 接点 27"/>
          <p:cNvSpPr/>
          <p:nvPr userDrawn="1"/>
        </p:nvSpPr>
        <p:spPr>
          <a:xfrm>
            <a:off x="7044104" y="458641"/>
            <a:ext cx="288000" cy="288162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29" name="空心弧 18"/>
          <p:cNvSpPr/>
          <p:nvPr userDrawn="1"/>
        </p:nvSpPr>
        <p:spPr>
          <a:xfrm rot="5400000">
            <a:off x="7018546" y="188652"/>
            <a:ext cx="446614" cy="353318"/>
          </a:xfrm>
          <a:custGeom>
            <a:avLst/>
            <a:gdLst>
              <a:gd name="connsiteX0" fmla="*/ 78598 w 503582"/>
              <a:gd name="connsiteY0" fmla="*/ 331635 h 384313"/>
              <a:gd name="connsiteX1" fmla="*/ 98097 w 503582"/>
              <a:gd name="connsiteY1" fmla="*/ 39951 h 384313"/>
              <a:gd name="connsiteX2" fmla="*/ 381725 w 503582"/>
              <a:gd name="connsiteY2" fmla="*/ 27562 h 384313"/>
              <a:gd name="connsiteX3" fmla="*/ 447048 w 503582"/>
              <a:gd name="connsiteY3" fmla="*/ 313482 h 384313"/>
              <a:gd name="connsiteX4" fmla="*/ 355403 w 503582"/>
              <a:gd name="connsiteY4" fmla="*/ 256537 h 384313"/>
              <a:gd name="connsiteX5" fmla="*/ 315646 w 503582"/>
              <a:gd name="connsiteY5" fmla="*/ 111270 h 384313"/>
              <a:gd name="connsiteX6" fmla="*/ 174496 w 503582"/>
              <a:gd name="connsiteY6" fmla="*/ 115611 h 384313"/>
              <a:gd name="connsiteX7" fmla="*/ 162674 w 503582"/>
              <a:gd name="connsiteY7" fmla="*/ 263928 h 384313"/>
              <a:gd name="connsiteX8" fmla="*/ 78598 w 503582"/>
              <a:gd name="connsiteY8" fmla="*/ 331635 h 384313"/>
              <a:gd name="connsiteX0-1" fmla="*/ 78600 w 503614"/>
              <a:gd name="connsiteY0-2" fmla="*/ 331635 h 353527"/>
              <a:gd name="connsiteX1-3" fmla="*/ 98099 w 503614"/>
              <a:gd name="connsiteY1-4" fmla="*/ 39951 h 353527"/>
              <a:gd name="connsiteX2-5" fmla="*/ 381727 w 503614"/>
              <a:gd name="connsiteY2-6" fmla="*/ 27562 h 353527"/>
              <a:gd name="connsiteX3-7" fmla="*/ 447050 w 503614"/>
              <a:gd name="connsiteY3-8" fmla="*/ 313482 h 353527"/>
              <a:gd name="connsiteX4-9" fmla="*/ 355405 w 503614"/>
              <a:gd name="connsiteY4-10" fmla="*/ 256537 h 353527"/>
              <a:gd name="connsiteX5-11" fmla="*/ 315648 w 503614"/>
              <a:gd name="connsiteY5-12" fmla="*/ 111270 h 353527"/>
              <a:gd name="connsiteX6-13" fmla="*/ 174498 w 503614"/>
              <a:gd name="connsiteY6-14" fmla="*/ 115611 h 353527"/>
              <a:gd name="connsiteX7-15" fmla="*/ 162676 w 503614"/>
              <a:gd name="connsiteY7-16" fmla="*/ 263928 h 353527"/>
              <a:gd name="connsiteX8-17" fmla="*/ 156570 w 503614"/>
              <a:gd name="connsiteY8-18" fmla="*/ 351524 h 353527"/>
              <a:gd name="connsiteX9" fmla="*/ 78600 w 503614"/>
              <a:gd name="connsiteY9" fmla="*/ 331635 h 353527"/>
              <a:gd name="connsiteX0-19" fmla="*/ 78600 w 503614"/>
              <a:gd name="connsiteY0-20" fmla="*/ 331635 h 353527"/>
              <a:gd name="connsiteX1-21" fmla="*/ 98099 w 503614"/>
              <a:gd name="connsiteY1-22" fmla="*/ 39951 h 353527"/>
              <a:gd name="connsiteX2-23" fmla="*/ 381727 w 503614"/>
              <a:gd name="connsiteY2-24" fmla="*/ 27562 h 353527"/>
              <a:gd name="connsiteX3-25" fmla="*/ 447050 w 503614"/>
              <a:gd name="connsiteY3-26" fmla="*/ 313482 h 353527"/>
              <a:gd name="connsiteX4-27" fmla="*/ 355405 w 503614"/>
              <a:gd name="connsiteY4-28" fmla="*/ 256537 h 353527"/>
              <a:gd name="connsiteX5-29" fmla="*/ 315648 w 503614"/>
              <a:gd name="connsiteY5-30" fmla="*/ 111270 h 353527"/>
              <a:gd name="connsiteX6-31" fmla="*/ 174498 w 503614"/>
              <a:gd name="connsiteY6-32" fmla="*/ 115611 h 353527"/>
              <a:gd name="connsiteX7-33" fmla="*/ 162676 w 503614"/>
              <a:gd name="connsiteY7-34" fmla="*/ 263928 h 353527"/>
              <a:gd name="connsiteX8-35" fmla="*/ 156570 w 503614"/>
              <a:gd name="connsiteY8-36" fmla="*/ 351524 h 353527"/>
              <a:gd name="connsiteX9-37" fmla="*/ 78600 w 503614"/>
              <a:gd name="connsiteY9-38" fmla="*/ 331635 h 353527"/>
              <a:gd name="connsiteX0-39" fmla="*/ 78600 w 503614"/>
              <a:gd name="connsiteY0-40" fmla="*/ 331635 h 353527"/>
              <a:gd name="connsiteX1-41" fmla="*/ 98099 w 503614"/>
              <a:gd name="connsiteY1-42" fmla="*/ 39951 h 353527"/>
              <a:gd name="connsiteX2-43" fmla="*/ 381727 w 503614"/>
              <a:gd name="connsiteY2-44" fmla="*/ 27562 h 353527"/>
              <a:gd name="connsiteX3-45" fmla="*/ 447050 w 503614"/>
              <a:gd name="connsiteY3-46" fmla="*/ 313482 h 353527"/>
              <a:gd name="connsiteX4-47" fmla="*/ 372777 w 503614"/>
              <a:gd name="connsiteY4-48" fmla="*/ 321056 h 353527"/>
              <a:gd name="connsiteX5-49" fmla="*/ 355405 w 503614"/>
              <a:gd name="connsiteY5-50" fmla="*/ 256537 h 353527"/>
              <a:gd name="connsiteX6-51" fmla="*/ 315648 w 503614"/>
              <a:gd name="connsiteY6-52" fmla="*/ 111270 h 353527"/>
              <a:gd name="connsiteX7-53" fmla="*/ 174498 w 503614"/>
              <a:gd name="connsiteY7-54" fmla="*/ 115611 h 353527"/>
              <a:gd name="connsiteX8-55" fmla="*/ 162676 w 503614"/>
              <a:gd name="connsiteY8-56" fmla="*/ 263928 h 353527"/>
              <a:gd name="connsiteX9-57" fmla="*/ 156570 w 503614"/>
              <a:gd name="connsiteY9-58" fmla="*/ 351524 h 353527"/>
              <a:gd name="connsiteX10" fmla="*/ 78600 w 503614"/>
              <a:gd name="connsiteY10" fmla="*/ 331635 h 353527"/>
              <a:gd name="connsiteX0-59" fmla="*/ 78600 w 465644"/>
              <a:gd name="connsiteY0-60" fmla="*/ 335721 h 367308"/>
              <a:gd name="connsiteX1-61" fmla="*/ 98099 w 465644"/>
              <a:gd name="connsiteY1-62" fmla="*/ 44037 h 367308"/>
              <a:gd name="connsiteX2-63" fmla="*/ 381727 w 465644"/>
              <a:gd name="connsiteY2-64" fmla="*/ 31648 h 367308"/>
              <a:gd name="connsiteX3-65" fmla="*/ 420858 w 465644"/>
              <a:gd name="connsiteY3-66" fmla="*/ 348524 h 367308"/>
              <a:gd name="connsiteX4-67" fmla="*/ 372777 w 465644"/>
              <a:gd name="connsiteY4-68" fmla="*/ 325142 h 367308"/>
              <a:gd name="connsiteX5-69" fmla="*/ 355405 w 465644"/>
              <a:gd name="connsiteY5-70" fmla="*/ 260623 h 367308"/>
              <a:gd name="connsiteX6-71" fmla="*/ 315648 w 465644"/>
              <a:gd name="connsiteY6-72" fmla="*/ 115356 h 367308"/>
              <a:gd name="connsiteX7-73" fmla="*/ 174498 w 465644"/>
              <a:gd name="connsiteY7-74" fmla="*/ 119697 h 367308"/>
              <a:gd name="connsiteX8-75" fmla="*/ 162676 w 465644"/>
              <a:gd name="connsiteY8-76" fmla="*/ 268014 h 367308"/>
              <a:gd name="connsiteX9-77" fmla="*/ 156570 w 465644"/>
              <a:gd name="connsiteY9-78" fmla="*/ 355610 h 367308"/>
              <a:gd name="connsiteX10-79" fmla="*/ 78600 w 465644"/>
              <a:gd name="connsiteY10-80" fmla="*/ 335721 h 367308"/>
              <a:gd name="connsiteX0-81" fmla="*/ 78600 w 482853"/>
              <a:gd name="connsiteY0-82" fmla="*/ 326296 h 357883"/>
              <a:gd name="connsiteX1-83" fmla="*/ 98099 w 482853"/>
              <a:gd name="connsiteY1-84" fmla="*/ 34612 h 357883"/>
              <a:gd name="connsiteX2-85" fmla="*/ 381727 w 482853"/>
              <a:gd name="connsiteY2-86" fmla="*/ 22223 h 357883"/>
              <a:gd name="connsiteX3-87" fmla="*/ 482310 w 482853"/>
              <a:gd name="connsiteY3-88" fmla="*/ 199034 h 357883"/>
              <a:gd name="connsiteX4-89" fmla="*/ 420858 w 482853"/>
              <a:gd name="connsiteY4-90" fmla="*/ 339099 h 357883"/>
              <a:gd name="connsiteX5-91" fmla="*/ 372777 w 482853"/>
              <a:gd name="connsiteY5-92" fmla="*/ 315717 h 357883"/>
              <a:gd name="connsiteX6-93" fmla="*/ 355405 w 482853"/>
              <a:gd name="connsiteY6-94" fmla="*/ 251198 h 357883"/>
              <a:gd name="connsiteX7-95" fmla="*/ 315648 w 482853"/>
              <a:gd name="connsiteY7-96" fmla="*/ 105931 h 357883"/>
              <a:gd name="connsiteX8-97" fmla="*/ 174498 w 482853"/>
              <a:gd name="connsiteY8-98" fmla="*/ 110272 h 357883"/>
              <a:gd name="connsiteX9-99" fmla="*/ 162676 w 482853"/>
              <a:gd name="connsiteY9-100" fmla="*/ 258589 h 357883"/>
              <a:gd name="connsiteX10-101" fmla="*/ 156570 w 482853"/>
              <a:gd name="connsiteY10-102" fmla="*/ 346185 h 357883"/>
              <a:gd name="connsiteX11" fmla="*/ 78600 w 482853"/>
              <a:gd name="connsiteY11" fmla="*/ 326296 h 357883"/>
              <a:gd name="connsiteX0-103" fmla="*/ 78600 w 482853"/>
              <a:gd name="connsiteY0-104" fmla="*/ 326296 h 357883"/>
              <a:gd name="connsiteX1-105" fmla="*/ 98099 w 482853"/>
              <a:gd name="connsiteY1-106" fmla="*/ 34612 h 357883"/>
              <a:gd name="connsiteX2-107" fmla="*/ 381727 w 482853"/>
              <a:gd name="connsiteY2-108" fmla="*/ 22223 h 357883"/>
              <a:gd name="connsiteX3-109" fmla="*/ 482310 w 482853"/>
              <a:gd name="connsiteY3-110" fmla="*/ 199034 h 357883"/>
              <a:gd name="connsiteX4-111" fmla="*/ 420858 w 482853"/>
              <a:gd name="connsiteY4-112" fmla="*/ 339099 h 357883"/>
              <a:gd name="connsiteX5-113" fmla="*/ 372777 w 482853"/>
              <a:gd name="connsiteY5-114" fmla="*/ 315717 h 357883"/>
              <a:gd name="connsiteX6-115" fmla="*/ 355405 w 482853"/>
              <a:gd name="connsiteY6-116" fmla="*/ 251198 h 357883"/>
              <a:gd name="connsiteX7-117" fmla="*/ 315648 w 482853"/>
              <a:gd name="connsiteY7-118" fmla="*/ 105931 h 357883"/>
              <a:gd name="connsiteX8-119" fmla="*/ 174498 w 482853"/>
              <a:gd name="connsiteY8-120" fmla="*/ 110272 h 357883"/>
              <a:gd name="connsiteX9-121" fmla="*/ 162676 w 482853"/>
              <a:gd name="connsiteY9-122" fmla="*/ 258589 h 357883"/>
              <a:gd name="connsiteX10-123" fmla="*/ 156570 w 482853"/>
              <a:gd name="connsiteY10-124" fmla="*/ 346185 h 357883"/>
              <a:gd name="connsiteX11-125" fmla="*/ 78600 w 482853"/>
              <a:gd name="connsiteY11-126" fmla="*/ 326296 h 357883"/>
              <a:gd name="connsiteX0-127" fmla="*/ 78600 w 482853"/>
              <a:gd name="connsiteY0-128" fmla="*/ 326296 h 357883"/>
              <a:gd name="connsiteX1-129" fmla="*/ 98099 w 482853"/>
              <a:gd name="connsiteY1-130" fmla="*/ 34612 h 357883"/>
              <a:gd name="connsiteX2-131" fmla="*/ 381727 w 482853"/>
              <a:gd name="connsiteY2-132" fmla="*/ 22223 h 357883"/>
              <a:gd name="connsiteX3-133" fmla="*/ 482310 w 482853"/>
              <a:gd name="connsiteY3-134" fmla="*/ 199034 h 357883"/>
              <a:gd name="connsiteX4-135" fmla="*/ 420858 w 482853"/>
              <a:gd name="connsiteY4-136" fmla="*/ 339099 h 357883"/>
              <a:gd name="connsiteX5-137" fmla="*/ 372777 w 482853"/>
              <a:gd name="connsiteY5-138" fmla="*/ 315717 h 357883"/>
              <a:gd name="connsiteX6-139" fmla="*/ 350642 w 482853"/>
              <a:gd name="connsiteY6-140" fmla="*/ 253579 h 357883"/>
              <a:gd name="connsiteX7-141" fmla="*/ 315648 w 482853"/>
              <a:gd name="connsiteY7-142" fmla="*/ 105931 h 357883"/>
              <a:gd name="connsiteX8-143" fmla="*/ 174498 w 482853"/>
              <a:gd name="connsiteY8-144" fmla="*/ 110272 h 357883"/>
              <a:gd name="connsiteX9-145" fmla="*/ 162676 w 482853"/>
              <a:gd name="connsiteY9-146" fmla="*/ 258589 h 357883"/>
              <a:gd name="connsiteX10-147" fmla="*/ 156570 w 482853"/>
              <a:gd name="connsiteY10-148" fmla="*/ 346185 h 357883"/>
              <a:gd name="connsiteX11-149" fmla="*/ 78600 w 482853"/>
              <a:gd name="connsiteY11-150" fmla="*/ 326296 h 357883"/>
              <a:gd name="connsiteX0-151" fmla="*/ 78600 w 482853"/>
              <a:gd name="connsiteY0-152" fmla="*/ 326296 h 357883"/>
              <a:gd name="connsiteX1-153" fmla="*/ 98099 w 482853"/>
              <a:gd name="connsiteY1-154" fmla="*/ 34612 h 357883"/>
              <a:gd name="connsiteX2-155" fmla="*/ 381727 w 482853"/>
              <a:gd name="connsiteY2-156" fmla="*/ 22223 h 357883"/>
              <a:gd name="connsiteX3-157" fmla="*/ 482310 w 482853"/>
              <a:gd name="connsiteY3-158" fmla="*/ 199034 h 357883"/>
              <a:gd name="connsiteX4-159" fmla="*/ 420858 w 482853"/>
              <a:gd name="connsiteY4-160" fmla="*/ 339099 h 357883"/>
              <a:gd name="connsiteX5-161" fmla="*/ 372777 w 482853"/>
              <a:gd name="connsiteY5-162" fmla="*/ 315717 h 357883"/>
              <a:gd name="connsiteX6-163" fmla="*/ 350642 w 482853"/>
              <a:gd name="connsiteY6-164" fmla="*/ 253579 h 357883"/>
              <a:gd name="connsiteX7-165" fmla="*/ 315648 w 482853"/>
              <a:gd name="connsiteY7-166" fmla="*/ 105931 h 357883"/>
              <a:gd name="connsiteX8-167" fmla="*/ 174498 w 482853"/>
              <a:gd name="connsiteY8-168" fmla="*/ 110272 h 357883"/>
              <a:gd name="connsiteX9-169" fmla="*/ 172201 w 482853"/>
              <a:gd name="connsiteY9-170" fmla="*/ 260971 h 357883"/>
              <a:gd name="connsiteX10-171" fmla="*/ 156570 w 482853"/>
              <a:gd name="connsiteY10-172" fmla="*/ 346185 h 357883"/>
              <a:gd name="connsiteX11-173" fmla="*/ 78600 w 482853"/>
              <a:gd name="connsiteY11-174" fmla="*/ 326296 h 357883"/>
              <a:gd name="connsiteX0-175" fmla="*/ 86886 w 412558"/>
              <a:gd name="connsiteY0-176" fmla="*/ 360065 h 360696"/>
              <a:gd name="connsiteX1-177" fmla="*/ 27804 w 412558"/>
              <a:gd name="connsiteY1-178" fmla="*/ 37425 h 360696"/>
              <a:gd name="connsiteX2-179" fmla="*/ 311432 w 412558"/>
              <a:gd name="connsiteY2-180" fmla="*/ 25036 h 360696"/>
              <a:gd name="connsiteX3-181" fmla="*/ 412015 w 412558"/>
              <a:gd name="connsiteY3-182" fmla="*/ 201847 h 360696"/>
              <a:gd name="connsiteX4-183" fmla="*/ 350563 w 412558"/>
              <a:gd name="connsiteY4-184" fmla="*/ 341912 h 360696"/>
              <a:gd name="connsiteX5-185" fmla="*/ 302482 w 412558"/>
              <a:gd name="connsiteY5-186" fmla="*/ 318530 h 360696"/>
              <a:gd name="connsiteX6-187" fmla="*/ 280347 w 412558"/>
              <a:gd name="connsiteY6-188" fmla="*/ 256392 h 360696"/>
              <a:gd name="connsiteX7-189" fmla="*/ 245353 w 412558"/>
              <a:gd name="connsiteY7-190" fmla="*/ 108744 h 360696"/>
              <a:gd name="connsiteX8-191" fmla="*/ 104203 w 412558"/>
              <a:gd name="connsiteY8-192" fmla="*/ 113085 h 360696"/>
              <a:gd name="connsiteX9-193" fmla="*/ 101906 w 412558"/>
              <a:gd name="connsiteY9-194" fmla="*/ 263784 h 360696"/>
              <a:gd name="connsiteX10-195" fmla="*/ 86275 w 412558"/>
              <a:gd name="connsiteY10-196" fmla="*/ 348998 h 360696"/>
              <a:gd name="connsiteX11-197" fmla="*/ 86886 w 412558"/>
              <a:gd name="connsiteY11-198" fmla="*/ 360065 h 360696"/>
              <a:gd name="connsiteX0-199" fmla="*/ 125305 w 450977"/>
              <a:gd name="connsiteY0-200" fmla="*/ 353326 h 353957"/>
              <a:gd name="connsiteX1-201" fmla="*/ 2758 w 450977"/>
              <a:gd name="connsiteY1-202" fmla="*/ 240352 h 353957"/>
              <a:gd name="connsiteX2-203" fmla="*/ 66223 w 450977"/>
              <a:gd name="connsiteY2-204" fmla="*/ 30686 h 353957"/>
              <a:gd name="connsiteX3-205" fmla="*/ 349851 w 450977"/>
              <a:gd name="connsiteY3-206" fmla="*/ 18297 h 353957"/>
              <a:gd name="connsiteX4-207" fmla="*/ 450434 w 450977"/>
              <a:gd name="connsiteY4-208" fmla="*/ 195108 h 353957"/>
              <a:gd name="connsiteX5-209" fmla="*/ 388982 w 450977"/>
              <a:gd name="connsiteY5-210" fmla="*/ 335173 h 353957"/>
              <a:gd name="connsiteX6-211" fmla="*/ 340901 w 450977"/>
              <a:gd name="connsiteY6-212" fmla="*/ 311791 h 353957"/>
              <a:gd name="connsiteX7-213" fmla="*/ 318766 w 450977"/>
              <a:gd name="connsiteY7-214" fmla="*/ 249653 h 353957"/>
              <a:gd name="connsiteX8-215" fmla="*/ 283772 w 450977"/>
              <a:gd name="connsiteY8-216" fmla="*/ 102005 h 353957"/>
              <a:gd name="connsiteX9-217" fmla="*/ 142622 w 450977"/>
              <a:gd name="connsiteY9-218" fmla="*/ 106346 h 353957"/>
              <a:gd name="connsiteX10-219" fmla="*/ 140325 w 450977"/>
              <a:gd name="connsiteY10-220" fmla="*/ 257045 h 353957"/>
              <a:gd name="connsiteX11-221" fmla="*/ 124694 w 450977"/>
              <a:gd name="connsiteY11-222" fmla="*/ 342259 h 353957"/>
              <a:gd name="connsiteX12" fmla="*/ 125305 w 450977"/>
              <a:gd name="connsiteY12" fmla="*/ 353326 h 353957"/>
              <a:gd name="connsiteX0-223" fmla="*/ 120942 w 446614"/>
              <a:gd name="connsiteY0-224" fmla="*/ 352687 h 353318"/>
              <a:gd name="connsiteX1-225" fmla="*/ 3157 w 446614"/>
              <a:gd name="connsiteY1-226" fmla="*/ 227807 h 353318"/>
              <a:gd name="connsiteX2-227" fmla="*/ 61860 w 446614"/>
              <a:gd name="connsiteY2-228" fmla="*/ 30047 h 353318"/>
              <a:gd name="connsiteX3-229" fmla="*/ 345488 w 446614"/>
              <a:gd name="connsiteY3-230" fmla="*/ 17658 h 353318"/>
              <a:gd name="connsiteX4-231" fmla="*/ 446071 w 446614"/>
              <a:gd name="connsiteY4-232" fmla="*/ 194469 h 353318"/>
              <a:gd name="connsiteX5-233" fmla="*/ 384619 w 446614"/>
              <a:gd name="connsiteY5-234" fmla="*/ 334534 h 353318"/>
              <a:gd name="connsiteX6-235" fmla="*/ 336538 w 446614"/>
              <a:gd name="connsiteY6-236" fmla="*/ 311152 h 353318"/>
              <a:gd name="connsiteX7-237" fmla="*/ 314403 w 446614"/>
              <a:gd name="connsiteY7-238" fmla="*/ 249014 h 353318"/>
              <a:gd name="connsiteX8-239" fmla="*/ 279409 w 446614"/>
              <a:gd name="connsiteY8-240" fmla="*/ 101366 h 353318"/>
              <a:gd name="connsiteX9-241" fmla="*/ 138259 w 446614"/>
              <a:gd name="connsiteY9-242" fmla="*/ 105707 h 353318"/>
              <a:gd name="connsiteX10-243" fmla="*/ 135962 w 446614"/>
              <a:gd name="connsiteY10-244" fmla="*/ 256406 h 353318"/>
              <a:gd name="connsiteX11-245" fmla="*/ 120331 w 446614"/>
              <a:gd name="connsiteY11-246" fmla="*/ 341620 h 353318"/>
              <a:gd name="connsiteX12-247" fmla="*/ 120942 w 446614"/>
              <a:gd name="connsiteY12-248" fmla="*/ 352687 h 353318"/>
              <a:gd name="connsiteX0-249" fmla="*/ 120942 w 446614"/>
              <a:gd name="connsiteY0-250" fmla="*/ 352687 h 353318"/>
              <a:gd name="connsiteX1-251" fmla="*/ 3157 w 446614"/>
              <a:gd name="connsiteY1-252" fmla="*/ 227807 h 353318"/>
              <a:gd name="connsiteX2-253" fmla="*/ 61860 w 446614"/>
              <a:gd name="connsiteY2-254" fmla="*/ 30047 h 353318"/>
              <a:gd name="connsiteX3-255" fmla="*/ 345488 w 446614"/>
              <a:gd name="connsiteY3-256" fmla="*/ 17658 h 353318"/>
              <a:gd name="connsiteX4-257" fmla="*/ 446071 w 446614"/>
              <a:gd name="connsiteY4-258" fmla="*/ 194469 h 353318"/>
              <a:gd name="connsiteX5-259" fmla="*/ 384619 w 446614"/>
              <a:gd name="connsiteY5-260" fmla="*/ 334534 h 353318"/>
              <a:gd name="connsiteX6-261" fmla="*/ 336538 w 446614"/>
              <a:gd name="connsiteY6-262" fmla="*/ 311152 h 353318"/>
              <a:gd name="connsiteX7-263" fmla="*/ 314403 w 446614"/>
              <a:gd name="connsiteY7-264" fmla="*/ 249014 h 353318"/>
              <a:gd name="connsiteX8-265" fmla="*/ 279409 w 446614"/>
              <a:gd name="connsiteY8-266" fmla="*/ 101366 h 353318"/>
              <a:gd name="connsiteX9-267" fmla="*/ 138259 w 446614"/>
              <a:gd name="connsiteY9-268" fmla="*/ 105707 h 353318"/>
              <a:gd name="connsiteX10-269" fmla="*/ 135962 w 446614"/>
              <a:gd name="connsiteY10-270" fmla="*/ 256406 h 353318"/>
              <a:gd name="connsiteX11-271" fmla="*/ 120331 w 446614"/>
              <a:gd name="connsiteY11-272" fmla="*/ 341620 h 353318"/>
              <a:gd name="connsiteX12-273" fmla="*/ 120942 w 446614"/>
              <a:gd name="connsiteY12-274" fmla="*/ 352687 h 35331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37" y="connsiteY9-38"/>
              </a:cxn>
              <a:cxn ang="0">
                <a:pos x="connsiteX10-79" y="connsiteY10-80"/>
              </a:cxn>
              <a:cxn ang="0">
                <a:pos x="connsiteX11-125" y="connsiteY11-126"/>
              </a:cxn>
              <a:cxn ang="0">
                <a:pos x="connsiteX12-247" y="connsiteY12-248"/>
              </a:cxn>
            </a:cxnLst>
            <a:rect l="l" t="t" r="r" b="b"/>
            <a:pathLst>
              <a:path w="446614" h="353318">
                <a:moveTo>
                  <a:pt x="120942" y="352687"/>
                </a:moveTo>
                <a:cubicBezTo>
                  <a:pt x="107366" y="330543"/>
                  <a:pt x="17766" y="269674"/>
                  <a:pt x="3157" y="227807"/>
                </a:cubicBezTo>
                <a:cubicBezTo>
                  <a:pt x="-6690" y="174034"/>
                  <a:pt x="4805" y="65072"/>
                  <a:pt x="61860" y="30047"/>
                </a:cubicBezTo>
                <a:cubicBezTo>
                  <a:pt x="118915" y="-4978"/>
                  <a:pt x="281453" y="-9746"/>
                  <a:pt x="345488" y="17658"/>
                </a:cubicBezTo>
                <a:cubicBezTo>
                  <a:pt x="409523" y="45062"/>
                  <a:pt x="449074" y="144037"/>
                  <a:pt x="446071" y="194469"/>
                </a:cubicBezTo>
                <a:cubicBezTo>
                  <a:pt x="452593" y="247282"/>
                  <a:pt x="398509" y="310324"/>
                  <a:pt x="384619" y="334534"/>
                </a:cubicBezTo>
                <a:cubicBezTo>
                  <a:pt x="390270" y="384243"/>
                  <a:pt x="351812" y="320643"/>
                  <a:pt x="336538" y="311152"/>
                </a:cubicBezTo>
                <a:cubicBezTo>
                  <a:pt x="321264" y="301661"/>
                  <a:pt x="331068" y="284772"/>
                  <a:pt x="314403" y="249014"/>
                </a:cubicBezTo>
                <a:cubicBezTo>
                  <a:pt x="389373" y="205557"/>
                  <a:pt x="308766" y="125251"/>
                  <a:pt x="279409" y="101366"/>
                </a:cubicBezTo>
                <a:cubicBezTo>
                  <a:pt x="250052" y="77481"/>
                  <a:pt x="181108" y="90123"/>
                  <a:pt x="138259" y="105707"/>
                </a:cubicBezTo>
                <a:cubicBezTo>
                  <a:pt x="47749" y="138625"/>
                  <a:pt x="51101" y="218453"/>
                  <a:pt x="135962" y="256406"/>
                </a:cubicBezTo>
                <a:cubicBezTo>
                  <a:pt x="120900" y="267369"/>
                  <a:pt x="135393" y="330657"/>
                  <a:pt x="120331" y="341620"/>
                </a:cubicBezTo>
                <a:cubicBezTo>
                  <a:pt x="107367" y="353226"/>
                  <a:pt x="133906" y="341081"/>
                  <a:pt x="120942" y="35268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30" name="流程图: 接点 29"/>
          <p:cNvSpPr/>
          <p:nvPr userDrawn="1"/>
        </p:nvSpPr>
        <p:spPr>
          <a:xfrm>
            <a:off x="8383649" y="450270"/>
            <a:ext cx="288000" cy="288162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31" name="空心弧 18"/>
          <p:cNvSpPr/>
          <p:nvPr userDrawn="1"/>
        </p:nvSpPr>
        <p:spPr>
          <a:xfrm rot="5400000">
            <a:off x="8358091" y="180281"/>
            <a:ext cx="446614" cy="353318"/>
          </a:xfrm>
          <a:custGeom>
            <a:avLst/>
            <a:gdLst>
              <a:gd name="connsiteX0" fmla="*/ 78598 w 503582"/>
              <a:gd name="connsiteY0" fmla="*/ 331635 h 384313"/>
              <a:gd name="connsiteX1" fmla="*/ 98097 w 503582"/>
              <a:gd name="connsiteY1" fmla="*/ 39951 h 384313"/>
              <a:gd name="connsiteX2" fmla="*/ 381725 w 503582"/>
              <a:gd name="connsiteY2" fmla="*/ 27562 h 384313"/>
              <a:gd name="connsiteX3" fmla="*/ 447048 w 503582"/>
              <a:gd name="connsiteY3" fmla="*/ 313482 h 384313"/>
              <a:gd name="connsiteX4" fmla="*/ 355403 w 503582"/>
              <a:gd name="connsiteY4" fmla="*/ 256537 h 384313"/>
              <a:gd name="connsiteX5" fmla="*/ 315646 w 503582"/>
              <a:gd name="connsiteY5" fmla="*/ 111270 h 384313"/>
              <a:gd name="connsiteX6" fmla="*/ 174496 w 503582"/>
              <a:gd name="connsiteY6" fmla="*/ 115611 h 384313"/>
              <a:gd name="connsiteX7" fmla="*/ 162674 w 503582"/>
              <a:gd name="connsiteY7" fmla="*/ 263928 h 384313"/>
              <a:gd name="connsiteX8" fmla="*/ 78598 w 503582"/>
              <a:gd name="connsiteY8" fmla="*/ 331635 h 384313"/>
              <a:gd name="connsiteX0-1" fmla="*/ 78600 w 503614"/>
              <a:gd name="connsiteY0-2" fmla="*/ 331635 h 353527"/>
              <a:gd name="connsiteX1-3" fmla="*/ 98099 w 503614"/>
              <a:gd name="connsiteY1-4" fmla="*/ 39951 h 353527"/>
              <a:gd name="connsiteX2-5" fmla="*/ 381727 w 503614"/>
              <a:gd name="connsiteY2-6" fmla="*/ 27562 h 353527"/>
              <a:gd name="connsiteX3-7" fmla="*/ 447050 w 503614"/>
              <a:gd name="connsiteY3-8" fmla="*/ 313482 h 353527"/>
              <a:gd name="connsiteX4-9" fmla="*/ 355405 w 503614"/>
              <a:gd name="connsiteY4-10" fmla="*/ 256537 h 353527"/>
              <a:gd name="connsiteX5-11" fmla="*/ 315648 w 503614"/>
              <a:gd name="connsiteY5-12" fmla="*/ 111270 h 353527"/>
              <a:gd name="connsiteX6-13" fmla="*/ 174498 w 503614"/>
              <a:gd name="connsiteY6-14" fmla="*/ 115611 h 353527"/>
              <a:gd name="connsiteX7-15" fmla="*/ 162676 w 503614"/>
              <a:gd name="connsiteY7-16" fmla="*/ 263928 h 353527"/>
              <a:gd name="connsiteX8-17" fmla="*/ 156570 w 503614"/>
              <a:gd name="connsiteY8-18" fmla="*/ 351524 h 353527"/>
              <a:gd name="connsiteX9" fmla="*/ 78600 w 503614"/>
              <a:gd name="connsiteY9" fmla="*/ 331635 h 353527"/>
              <a:gd name="connsiteX0-19" fmla="*/ 78600 w 503614"/>
              <a:gd name="connsiteY0-20" fmla="*/ 331635 h 353527"/>
              <a:gd name="connsiteX1-21" fmla="*/ 98099 w 503614"/>
              <a:gd name="connsiteY1-22" fmla="*/ 39951 h 353527"/>
              <a:gd name="connsiteX2-23" fmla="*/ 381727 w 503614"/>
              <a:gd name="connsiteY2-24" fmla="*/ 27562 h 353527"/>
              <a:gd name="connsiteX3-25" fmla="*/ 447050 w 503614"/>
              <a:gd name="connsiteY3-26" fmla="*/ 313482 h 353527"/>
              <a:gd name="connsiteX4-27" fmla="*/ 355405 w 503614"/>
              <a:gd name="connsiteY4-28" fmla="*/ 256537 h 353527"/>
              <a:gd name="connsiteX5-29" fmla="*/ 315648 w 503614"/>
              <a:gd name="connsiteY5-30" fmla="*/ 111270 h 353527"/>
              <a:gd name="connsiteX6-31" fmla="*/ 174498 w 503614"/>
              <a:gd name="connsiteY6-32" fmla="*/ 115611 h 353527"/>
              <a:gd name="connsiteX7-33" fmla="*/ 162676 w 503614"/>
              <a:gd name="connsiteY7-34" fmla="*/ 263928 h 353527"/>
              <a:gd name="connsiteX8-35" fmla="*/ 156570 w 503614"/>
              <a:gd name="connsiteY8-36" fmla="*/ 351524 h 353527"/>
              <a:gd name="connsiteX9-37" fmla="*/ 78600 w 503614"/>
              <a:gd name="connsiteY9-38" fmla="*/ 331635 h 353527"/>
              <a:gd name="connsiteX0-39" fmla="*/ 78600 w 503614"/>
              <a:gd name="connsiteY0-40" fmla="*/ 331635 h 353527"/>
              <a:gd name="connsiteX1-41" fmla="*/ 98099 w 503614"/>
              <a:gd name="connsiteY1-42" fmla="*/ 39951 h 353527"/>
              <a:gd name="connsiteX2-43" fmla="*/ 381727 w 503614"/>
              <a:gd name="connsiteY2-44" fmla="*/ 27562 h 353527"/>
              <a:gd name="connsiteX3-45" fmla="*/ 447050 w 503614"/>
              <a:gd name="connsiteY3-46" fmla="*/ 313482 h 353527"/>
              <a:gd name="connsiteX4-47" fmla="*/ 372777 w 503614"/>
              <a:gd name="connsiteY4-48" fmla="*/ 321056 h 353527"/>
              <a:gd name="connsiteX5-49" fmla="*/ 355405 w 503614"/>
              <a:gd name="connsiteY5-50" fmla="*/ 256537 h 353527"/>
              <a:gd name="connsiteX6-51" fmla="*/ 315648 w 503614"/>
              <a:gd name="connsiteY6-52" fmla="*/ 111270 h 353527"/>
              <a:gd name="connsiteX7-53" fmla="*/ 174498 w 503614"/>
              <a:gd name="connsiteY7-54" fmla="*/ 115611 h 353527"/>
              <a:gd name="connsiteX8-55" fmla="*/ 162676 w 503614"/>
              <a:gd name="connsiteY8-56" fmla="*/ 263928 h 353527"/>
              <a:gd name="connsiteX9-57" fmla="*/ 156570 w 503614"/>
              <a:gd name="connsiteY9-58" fmla="*/ 351524 h 353527"/>
              <a:gd name="connsiteX10" fmla="*/ 78600 w 503614"/>
              <a:gd name="connsiteY10" fmla="*/ 331635 h 353527"/>
              <a:gd name="connsiteX0-59" fmla="*/ 78600 w 465644"/>
              <a:gd name="connsiteY0-60" fmla="*/ 335721 h 367308"/>
              <a:gd name="connsiteX1-61" fmla="*/ 98099 w 465644"/>
              <a:gd name="connsiteY1-62" fmla="*/ 44037 h 367308"/>
              <a:gd name="connsiteX2-63" fmla="*/ 381727 w 465644"/>
              <a:gd name="connsiteY2-64" fmla="*/ 31648 h 367308"/>
              <a:gd name="connsiteX3-65" fmla="*/ 420858 w 465644"/>
              <a:gd name="connsiteY3-66" fmla="*/ 348524 h 367308"/>
              <a:gd name="connsiteX4-67" fmla="*/ 372777 w 465644"/>
              <a:gd name="connsiteY4-68" fmla="*/ 325142 h 367308"/>
              <a:gd name="connsiteX5-69" fmla="*/ 355405 w 465644"/>
              <a:gd name="connsiteY5-70" fmla="*/ 260623 h 367308"/>
              <a:gd name="connsiteX6-71" fmla="*/ 315648 w 465644"/>
              <a:gd name="connsiteY6-72" fmla="*/ 115356 h 367308"/>
              <a:gd name="connsiteX7-73" fmla="*/ 174498 w 465644"/>
              <a:gd name="connsiteY7-74" fmla="*/ 119697 h 367308"/>
              <a:gd name="connsiteX8-75" fmla="*/ 162676 w 465644"/>
              <a:gd name="connsiteY8-76" fmla="*/ 268014 h 367308"/>
              <a:gd name="connsiteX9-77" fmla="*/ 156570 w 465644"/>
              <a:gd name="connsiteY9-78" fmla="*/ 355610 h 367308"/>
              <a:gd name="connsiteX10-79" fmla="*/ 78600 w 465644"/>
              <a:gd name="connsiteY10-80" fmla="*/ 335721 h 367308"/>
              <a:gd name="connsiteX0-81" fmla="*/ 78600 w 482853"/>
              <a:gd name="connsiteY0-82" fmla="*/ 326296 h 357883"/>
              <a:gd name="connsiteX1-83" fmla="*/ 98099 w 482853"/>
              <a:gd name="connsiteY1-84" fmla="*/ 34612 h 357883"/>
              <a:gd name="connsiteX2-85" fmla="*/ 381727 w 482853"/>
              <a:gd name="connsiteY2-86" fmla="*/ 22223 h 357883"/>
              <a:gd name="connsiteX3-87" fmla="*/ 482310 w 482853"/>
              <a:gd name="connsiteY3-88" fmla="*/ 199034 h 357883"/>
              <a:gd name="connsiteX4-89" fmla="*/ 420858 w 482853"/>
              <a:gd name="connsiteY4-90" fmla="*/ 339099 h 357883"/>
              <a:gd name="connsiteX5-91" fmla="*/ 372777 w 482853"/>
              <a:gd name="connsiteY5-92" fmla="*/ 315717 h 357883"/>
              <a:gd name="connsiteX6-93" fmla="*/ 355405 w 482853"/>
              <a:gd name="connsiteY6-94" fmla="*/ 251198 h 357883"/>
              <a:gd name="connsiteX7-95" fmla="*/ 315648 w 482853"/>
              <a:gd name="connsiteY7-96" fmla="*/ 105931 h 357883"/>
              <a:gd name="connsiteX8-97" fmla="*/ 174498 w 482853"/>
              <a:gd name="connsiteY8-98" fmla="*/ 110272 h 357883"/>
              <a:gd name="connsiteX9-99" fmla="*/ 162676 w 482853"/>
              <a:gd name="connsiteY9-100" fmla="*/ 258589 h 357883"/>
              <a:gd name="connsiteX10-101" fmla="*/ 156570 w 482853"/>
              <a:gd name="connsiteY10-102" fmla="*/ 346185 h 357883"/>
              <a:gd name="connsiteX11" fmla="*/ 78600 w 482853"/>
              <a:gd name="connsiteY11" fmla="*/ 326296 h 357883"/>
              <a:gd name="connsiteX0-103" fmla="*/ 78600 w 482853"/>
              <a:gd name="connsiteY0-104" fmla="*/ 326296 h 357883"/>
              <a:gd name="connsiteX1-105" fmla="*/ 98099 w 482853"/>
              <a:gd name="connsiteY1-106" fmla="*/ 34612 h 357883"/>
              <a:gd name="connsiteX2-107" fmla="*/ 381727 w 482853"/>
              <a:gd name="connsiteY2-108" fmla="*/ 22223 h 357883"/>
              <a:gd name="connsiteX3-109" fmla="*/ 482310 w 482853"/>
              <a:gd name="connsiteY3-110" fmla="*/ 199034 h 357883"/>
              <a:gd name="connsiteX4-111" fmla="*/ 420858 w 482853"/>
              <a:gd name="connsiteY4-112" fmla="*/ 339099 h 357883"/>
              <a:gd name="connsiteX5-113" fmla="*/ 372777 w 482853"/>
              <a:gd name="connsiteY5-114" fmla="*/ 315717 h 357883"/>
              <a:gd name="connsiteX6-115" fmla="*/ 355405 w 482853"/>
              <a:gd name="connsiteY6-116" fmla="*/ 251198 h 357883"/>
              <a:gd name="connsiteX7-117" fmla="*/ 315648 w 482853"/>
              <a:gd name="connsiteY7-118" fmla="*/ 105931 h 357883"/>
              <a:gd name="connsiteX8-119" fmla="*/ 174498 w 482853"/>
              <a:gd name="connsiteY8-120" fmla="*/ 110272 h 357883"/>
              <a:gd name="connsiteX9-121" fmla="*/ 162676 w 482853"/>
              <a:gd name="connsiteY9-122" fmla="*/ 258589 h 357883"/>
              <a:gd name="connsiteX10-123" fmla="*/ 156570 w 482853"/>
              <a:gd name="connsiteY10-124" fmla="*/ 346185 h 357883"/>
              <a:gd name="connsiteX11-125" fmla="*/ 78600 w 482853"/>
              <a:gd name="connsiteY11-126" fmla="*/ 326296 h 357883"/>
              <a:gd name="connsiteX0-127" fmla="*/ 78600 w 482853"/>
              <a:gd name="connsiteY0-128" fmla="*/ 326296 h 357883"/>
              <a:gd name="connsiteX1-129" fmla="*/ 98099 w 482853"/>
              <a:gd name="connsiteY1-130" fmla="*/ 34612 h 357883"/>
              <a:gd name="connsiteX2-131" fmla="*/ 381727 w 482853"/>
              <a:gd name="connsiteY2-132" fmla="*/ 22223 h 357883"/>
              <a:gd name="connsiteX3-133" fmla="*/ 482310 w 482853"/>
              <a:gd name="connsiteY3-134" fmla="*/ 199034 h 357883"/>
              <a:gd name="connsiteX4-135" fmla="*/ 420858 w 482853"/>
              <a:gd name="connsiteY4-136" fmla="*/ 339099 h 357883"/>
              <a:gd name="connsiteX5-137" fmla="*/ 372777 w 482853"/>
              <a:gd name="connsiteY5-138" fmla="*/ 315717 h 357883"/>
              <a:gd name="connsiteX6-139" fmla="*/ 350642 w 482853"/>
              <a:gd name="connsiteY6-140" fmla="*/ 253579 h 357883"/>
              <a:gd name="connsiteX7-141" fmla="*/ 315648 w 482853"/>
              <a:gd name="connsiteY7-142" fmla="*/ 105931 h 357883"/>
              <a:gd name="connsiteX8-143" fmla="*/ 174498 w 482853"/>
              <a:gd name="connsiteY8-144" fmla="*/ 110272 h 357883"/>
              <a:gd name="connsiteX9-145" fmla="*/ 162676 w 482853"/>
              <a:gd name="connsiteY9-146" fmla="*/ 258589 h 357883"/>
              <a:gd name="connsiteX10-147" fmla="*/ 156570 w 482853"/>
              <a:gd name="connsiteY10-148" fmla="*/ 346185 h 357883"/>
              <a:gd name="connsiteX11-149" fmla="*/ 78600 w 482853"/>
              <a:gd name="connsiteY11-150" fmla="*/ 326296 h 357883"/>
              <a:gd name="connsiteX0-151" fmla="*/ 78600 w 482853"/>
              <a:gd name="connsiteY0-152" fmla="*/ 326296 h 357883"/>
              <a:gd name="connsiteX1-153" fmla="*/ 98099 w 482853"/>
              <a:gd name="connsiteY1-154" fmla="*/ 34612 h 357883"/>
              <a:gd name="connsiteX2-155" fmla="*/ 381727 w 482853"/>
              <a:gd name="connsiteY2-156" fmla="*/ 22223 h 357883"/>
              <a:gd name="connsiteX3-157" fmla="*/ 482310 w 482853"/>
              <a:gd name="connsiteY3-158" fmla="*/ 199034 h 357883"/>
              <a:gd name="connsiteX4-159" fmla="*/ 420858 w 482853"/>
              <a:gd name="connsiteY4-160" fmla="*/ 339099 h 357883"/>
              <a:gd name="connsiteX5-161" fmla="*/ 372777 w 482853"/>
              <a:gd name="connsiteY5-162" fmla="*/ 315717 h 357883"/>
              <a:gd name="connsiteX6-163" fmla="*/ 350642 w 482853"/>
              <a:gd name="connsiteY6-164" fmla="*/ 253579 h 357883"/>
              <a:gd name="connsiteX7-165" fmla="*/ 315648 w 482853"/>
              <a:gd name="connsiteY7-166" fmla="*/ 105931 h 357883"/>
              <a:gd name="connsiteX8-167" fmla="*/ 174498 w 482853"/>
              <a:gd name="connsiteY8-168" fmla="*/ 110272 h 357883"/>
              <a:gd name="connsiteX9-169" fmla="*/ 172201 w 482853"/>
              <a:gd name="connsiteY9-170" fmla="*/ 260971 h 357883"/>
              <a:gd name="connsiteX10-171" fmla="*/ 156570 w 482853"/>
              <a:gd name="connsiteY10-172" fmla="*/ 346185 h 357883"/>
              <a:gd name="connsiteX11-173" fmla="*/ 78600 w 482853"/>
              <a:gd name="connsiteY11-174" fmla="*/ 326296 h 357883"/>
              <a:gd name="connsiteX0-175" fmla="*/ 86886 w 412558"/>
              <a:gd name="connsiteY0-176" fmla="*/ 360065 h 360696"/>
              <a:gd name="connsiteX1-177" fmla="*/ 27804 w 412558"/>
              <a:gd name="connsiteY1-178" fmla="*/ 37425 h 360696"/>
              <a:gd name="connsiteX2-179" fmla="*/ 311432 w 412558"/>
              <a:gd name="connsiteY2-180" fmla="*/ 25036 h 360696"/>
              <a:gd name="connsiteX3-181" fmla="*/ 412015 w 412558"/>
              <a:gd name="connsiteY3-182" fmla="*/ 201847 h 360696"/>
              <a:gd name="connsiteX4-183" fmla="*/ 350563 w 412558"/>
              <a:gd name="connsiteY4-184" fmla="*/ 341912 h 360696"/>
              <a:gd name="connsiteX5-185" fmla="*/ 302482 w 412558"/>
              <a:gd name="connsiteY5-186" fmla="*/ 318530 h 360696"/>
              <a:gd name="connsiteX6-187" fmla="*/ 280347 w 412558"/>
              <a:gd name="connsiteY6-188" fmla="*/ 256392 h 360696"/>
              <a:gd name="connsiteX7-189" fmla="*/ 245353 w 412558"/>
              <a:gd name="connsiteY7-190" fmla="*/ 108744 h 360696"/>
              <a:gd name="connsiteX8-191" fmla="*/ 104203 w 412558"/>
              <a:gd name="connsiteY8-192" fmla="*/ 113085 h 360696"/>
              <a:gd name="connsiteX9-193" fmla="*/ 101906 w 412558"/>
              <a:gd name="connsiteY9-194" fmla="*/ 263784 h 360696"/>
              <a:gd name="connsiteX10-195" fmla="*/ 86275 w 412558"/>
              <a:gd name="connsiteY10-196" fmla="*/ 348998 h 360696"/>
              <a:gd name="connsiteX11-197" fmla="*/ 86886 w 412558"/>
              <a:gd name="connsiteY11-198" fmla="*/ 360065 h 360696"/>
              <a:gd name="connsiteX0-199" fmla="*/ 125305 w 450977"/>
              <a:gd name="connsiteY0-200" fmla="*/ 353326 h 353957"/>
              <a:gd name="connsiteX1-201" fmla="*/ 2758 w 450977"/>
              <a:gd name="connsiteY1-202" fmla="*/ 240352 h 353957"/>
              <a:gd name="connsiteX2-203" fmla="*/ 66223 w 450977"/>
              <a:gd name="connsiteY2-204" fmla="*/ 30686 h 353957"/>
              <a:gd name="connsiteX3-205" fmla="*/ 349851 w 450977"/>
              <a:gd name="connsiteY3-206" fmla="*/ 18297 h 353957"/>
              <a:gd name="connsiteX4-207" fmla="*/ 450434 w 450977"/>
              <a:gd name="connsiteY4-208" fmla="*/ 195108 h 353957"/>
              <a:gd name="connsiteX5-209" fmla="*/ 388982 w 450977"/>
              <a:gd name="connsiteY5-210" fmla="*/ 335173 h 353957"/>
              <a:gd name="connsiteX6-211" fmla="*/ 340901 w 450977"/>
              <a:gd name="connsiteY6-212" fmla="*/ 311791 h 353957"/>
              <a:gd name="connsiteX7-213" fmla="*/ 318766 w 450977"/>
              <a:gd name="connsiteY7-214" fmla="*/ 249653 h 353957"/>
              <a:gd name="connsiteX8-215" fmla="*/ 283772 w 450977"/>
              <a:gd name="connsiteY8-216" fmla="*/ 102005 h 353957"/>
              <a:gd name="connsiteX9-217" fmla="*/ 142622 w 450977"/>
              <a:gd name="connsiteY9-218" fmla="*/ 106346 h 353957"/>
              <a:gd name="connsiteX10-219" fmla="*/ 140325 w 450977"/>
              <a:gd name="connsiteY10-220" fmla="*/ 257045 h 353957"/>
              <a:gd name="connsiteX11-221" fmla="*/ 124694 w 450977"/>
              <a:gd name="connsiteY11-222" fmla="*/ 342259 h 353957"/>
              <a:gd name="connsiteX12" fmla="*/ 125305 w 450977"/>
              <a:gd name="connsiteY12" fmla="*/ 353326 h 353957"/>
              <a:gd name="connsiteX0-223" fmla="*/ 120942 w 446614"/>
              <a:gd name="connsiteY0-224" fmla="*/ 352687 h 353318"/>
              <a:gd name="connsiteX1-225" fmla="*/ 3157 w 446614"/>
              <a:gd name="connsiteY1-226" fmla="*/ 227807 h 353318"/>
              <a:gd name="connsiteX2-227" fmla="*/ 61860 w 446614"/>
              <a:gd name="connsiteY2-228" fmla="*/ 30047 h 353318"/>
              <a:gd name="connsiteX3-229" fmla="*/ 345488 w 446614"/>
              <a:gd name="connsiteY3-230" fmla="*/ 17658 h 353318"/>
              <a:gd name="connsiteX4-231" fmla="*/ 446071 w 446614"/>
              <a:gd name="connsiteY4-232" fmla="*/ 194469 h 353318"/>
              <a:gd name="connsiteX5-233" fmla="*/ 384619 w 446614"/>
              <a:gd name="connsiteY5-234" fmla="*/ 334534 h 353318"/>
              <a:gd name="connsiteX6-235" fmla="*/ 336538 w 446614"/>
              <a:gd name="connsiteY6-236" fmla="*/ 311152 h 353318"/>
              <a:gd name="connsiteX7-237" fmla="*/ 314403 w 446614"/>
              <a:gd name="connsiteY7-238" fmla="*/ 249014 h 353318"/>
              <a:gd name="connsiteX8-239" fmla="*/ 279409 w 446614"/>
              <a:gd name="connsiteY8-240" fmla="*/ 101366 h 353318"/>
              <a:gd name="connsiteX9-241" fmla="*/ 138259 w 446614"/>
              <a:gd name="connsiteY9-242" fmla="*/ 105707 h 353318"/>
              <a:gd name="connsiteX10-243" fmla="*/ 135962 w 446614"/>
              <a:gd name="connsiteY10-244" fmla="*/ 256406 h 353318"/>
              <a:gd name="connsiteX11-245" fmla="*/ 120331 w 446614"/>
              <a:gd name="connsiteY11-246" fmla="*/ 341620 h 353318"/>
              <a:gd name="connsiteX12-247" fmla="*/ 120942 w 446614"/>
              <a:gd name="connsiteY12-248" fmla="*/ 352687 h 353318"/>
              <a:gd name="connsiteX0-249" fmla="*/ 120942 w 446614"/>
              <a:gd name="connsiteY0-250" fmla="*/ 352687 h 353318"/>
              <a:gd name="connsiteX1-251" fmla="*/ 3157 w 446614"/>
              <a:gd name="connsiteY1-252" fmla="*/ 227807 h 353318"/>
              <a:gd name="connsiteX2-253" fmla="*/ 61860 w 446614"/>
              <a:gd name="connsiteY2-254" fmla="*/ 30047 h 353318"/>
              <a:gd name="connsiteX3-255" fmla="*/ 345488 w 446614"/>
              <a:gd name="connsiteY3-256" fmla="*/ 17658 h 353318"/>
              <a:gd name="connsiteX4-257" fmla="*/ 446071 w 446614"/>
              <a:gd name="connsiteY4-258" fmla="*/ 194469 h 353318"/>
              <a:gd name="connsiteX5-259" fmla="*/ 384619 w 446614"/>
              <a:gd name="connsiteY5-260" fmla="*/ 334534 h 353318"/>
              <a:gd name="connsiteX6-261" fmla="*/ 336538 w 446614"/>
              <a:gd name="connsiteY6-262" fmla="*/ 311152 h 353318"/>
              <a:gd name="connsiteX7-263" fmla="*/ 314403 w 446614"/>
              <a:gd name="connsiteY7-264" fmla="*/ 249014 h 353318"/>
              <a:gd name="connsiteX8-265" fmla="*/ 279409 w 446614"/>
              <a:gd name="connsiteY8-266" fmla="*/ 101366 h 353318"/>
              <a:gd name="connsiteX9-267" fmla="*/ 138259 w 446614"/>
              <a:gd name="connsiteY9-268" fmla="*/ 105707 h 353318"/>
              <a:gd name="connsiteX10-269" fmla="*/ 135962 w 446614"/>
              <a:gd name="connsiteY10-270" fmla="*/ 256406 h 353318"/>
              <a:gd name="connsiteX11-271" fmla="*/ 120331 w 446614"/>
              <a:gd name="connsiteY11-272" fmla="*/ 341620 h 353318"/>
              <a:gd name="connsiteX12-273" fmla="*/ 120942 w 446614"/>
              <a:gd name="connsiteY12-274" fmla="*/ 352687 h 35331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37" y="connsiteY9-38"/>
              </a:cxn>
              <a:cxn ang="0">
                <a:pos x="connsiteX10-79" y="connsiteY10-80"/>
              </a:cxn>
              <a:cxn ang="0">
                <a:pos x="connsiteX11-125" y="connsiteY11-126"/>
              </a:cxn>
              <a:cxn ang="0">
                <a:pos x="connsiteX12-247" y="connsiteY12-248"/>
              </a:cxn>
            </a:cxnLst>
            <a:rect l="l" t="t" r="r" b="b"/>
            <a:pathLst>
              <a:path w="446614" h="353318">
                <a:moveTo>
                  <a:pt x="120942" y="352687"/>
                </a:moveTo>
                <a:cubicBezTo>
                  <a:pt x="107366" y="330543"/>
                  <a:pt x="17766" y="269674"/>
                  <a:pt x="3157" y="227807"/>
                </a:cubicBezTo>
                <a:cubicBezTo>
                  <a:pt x="-6690" y="174034"/>
                  <a:pt x="4805" y="65072"/>
                  <a:pt x="61860" y="30047"/>
                </a:cubicBezTo>
                <a:cubicBezTo>
                  <a:pt x="118915" y="-4978"/>
                  <a:pt x="281453" y="-9746"/>
                  <a:pt x="345488" y="17658"/>
                </a:cubicBezTo>
                <a:cubicBezTo>
                  <a:pt x="409523" y="45062"/>
                  <a:pt x="449074" y="144037"/>
                  <a:pt x="446071" y="194469"/>
                </a:cubicBezTo>
                <a:cubicBezTo>
                  <a:pt x="452593" y="247282"/>
                  <a:pt x="398509" y="310324"/>
                  <a:pt x="384619" y="334534"/>
                </a:cubicBezTo>
                <a:cubicBezTo>
                  <a:pt x="390270" y="384243"/>
                  <a:pt x="351812" y="320643"/>
                  <a:pt x="336538" y="311152"/>
                </a:cubicBezTo>
                <a:cubicBezTo>
                  <a:pt x="321264" y="301661"/>
                  <a:pt x="331068" y="284772"/>
                  <a:pt x="314403" y="249014"/>
                </a:cubicBezTo>
                <a:cubicBezTo>
                  <a:pt x="389373" y="205557"/>
                  <a:pt x="308766" y="125251"/>
                  <a:pt x="279409" y="101366"/>
                </a:cubicBezTo>
                <a:cubicBezTo>
                  <a:pt x="250052" y="77481"/>
                  <a:pt x="181108" y="90123"/>
                  <a:pt x="138259" y="105707"/>
                </a:cubicBezTo>
                <a:cubicBezTo>
                  <a:pt x="47749" y="138625"/>
                  <a:pt x="51101" y="218453"/>
                  <a:pt x="135962" y="256406"/>
                </a:cubicBezTo>
                <a:cubicBezTo>
                  <a:pt x="120900" y="267369"/>
                  <a:pt x="135393" y="330657"/>
                  <a:pt x="120331" y="341620"/>
                </a:cubicBezTo>
                <a:cubicBezTo>
                  <a:pt x="107367" y="353226"/>
                  <a:pt x="133906" y="341081"/>
                  <a:pt x="120942" y="35268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32" name="流程图: 接点 31"/>
          <p:cNvSpPr/>
          <p:nvPr userDrawn="1"/>
        </p:nvSpPr>
        <p:spPr>
          <a:xfrm>
            <a:off x="9570371" y="450270"/>
            <a:ext cx="288000" cy="288162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33" name="空心弧 18"/>
          <p:cNvSpPr/>
          <p:nvPr userDrawn="1"/>
        </p:nvSpPr>
        <p:spPr>
          <a:xfrm rot="5400000">
            <a:off x="9544813" y="180281"/>
            <a:ext cx="446614" cy="353318"/>
          </a:xfrm>
          <a:custGeom>
            <a:avLst/>
            <a:gdLst>
              <a:gd name="connsiteX0" fmla="*/ 78598 w 503582"/>
              <a:gd name="connsiteY0" fmla="*/ 331635 h 384313"/>
              <a:gd name="connsiteX1" fmla="*/ 98097 w 503582"/>
              <a:gd name="connsiteY1" fmla="*/ 39951 h 384313"/>
              <a:gd name="connsiteX2" fmla="*/ 381725 w 503582"/>
              <a:gd name="connsiteY2" fmla="*/ 27562 h 384313"/>
              <a:gd name="connsiteX3" fmla="*/ 447048 w 503582"/>
              <a:gd name="connsiteY3" fmla="*/ 313482 h 384313"/>
              <a:gd name="connsiteX4" fmla="*/ 355403 w 503582"/>
              <a:gd name="connsiteY4" fmla="*/ 256537 h 384313"/>
              <a:gd name="connsiteX5" fmla="*/ 315646 w 503582"/>
              <a:gd name="connsiteY5" fmla="*/ 111270 h 384313"/>
              <a:gd name="connsiteX6" fmla="*/ 174496 w 503582"/>
              <a:gd name="connsiteY6" fmla="*/ 115611 h 384313"/>
              <a:gd name="connsiteX7" fmla="*/ 162674 w 503582"/>
              <a:gd name="connsiteY7" fmla="*/ 263928 h 384313"/>
              <a:gd name="connsiteX8" fmla="*/ 78598 w 503582"/>
              <a:gd name="connsiteY8" fmla="*/ 331635 h 384313"/>
              <a:gd name="connsiteX0-1" fmla="*/ 78600 w 503614"/>
              <a:gd name="connsiteY0-2" fmla="*/ 331635 h 353527"/>
              <a:gd name="connsiteX1-3" fmla="*/ 98099 w 503614"/>
              <a:gd name="connsiteY1-4" fmla="*/ 39951 h 353527"/>
              <a:gd name="connsiteX2-5" fmla="*/ 381727 w 503614"/>
              <a:gd name="connsiteY2-6" fmla="*/ 27562 h 353527"/>
              <a:gd name="connsiteX3-7" fmla="*/ 447050 w 503614"/>
              <a:gd name="connsiteY3-8" fmla="*/ 313482 h 353527"/>
              <a:gd name="connsiteX4-9" fmla="*/ 355405 w 503614"/>
              <a:gd name="connsiteY4-10" fmla="*/ 256537 h 353527"/>
              <a:gd name="connsiteX5-11" fmla="*/ 315648 w 503614"/>
              <a:gd name="connsiteY5-12" fmla="*/ 111270 h 353527"/>
              <a:gd name="connsiteX6-13" fmla="*/ 174498 w 503614"/>
              <a:gd name="connsiteY6-14" fmla="*/ 115611 h 353527"/>
              <a:gd name="connsiteX7-15" fmla="*/ 162676 w 503614"/>
              <a:gd name="connsiteY7-16" fmla="*/ 263928 h 353527"/>
              <a:gd name="connsiteX8-17" fmla="*/ 156570 w 503614"/>
              <a:gd name="connsiteY8-18" fmla="*/ 351524 h 353527"/>
              <a:gd name="connsiteX9" fmla="*/ 78600 w 503614"/>
              <a:gd name="connsiteY9" fmla="*/ 331635 h 353527"/>
              <a:gd name="connsiteX0-19" fmla="*/ 78600 w 503614"/>
              <a:gd name="connsiteY0-20" fmla="*/ 331635 h 353527"/>
              <a:gd name="connsiteX1-21" fmla="*/ 98099 w 503614"/>
              <a:gd name="connsiteY1-22" fmla="*/ 39951 h 353527"/>
              <a:gd name="connsiteX2-23" fmla="*/ 381727 w 503614"/>
              <a:gd name="connsiteY2-24" fmla="*/ 27562 h 353527"/>
              <a:gd name="connsiteX3-25" fmla="*/ 447050 w 503614"/>
              <a:gd name="connsiteY3-26" fmla="*/ 313482 h 353527"/>
              <a:gd name="connsiteX4-27" fmla="*/ 355405 w 503614"/>
              <a:gd name="connsiteY4-28" fmla="*/ 256537 h 353527"/>
              <a:gd name="connsiteX5-29" fmla="*/ 315648 w 503614"/>
              <a:gd name="connsiteY5-30" fmla="*/ 111270 h 353527"/>
              <a:gd name="connsiteX6-31" fmla="*/ 174498 w 503614"/>
              <a:gd name="connsiteY6-32" fmla="*/ 115611 h 353527"/>
              <a:gd name="connsiteX7-33" fmla="*/ 162676 w 503614"/>
              <a:gd name="connsiteY7-34" fmla="*/ 263928 h 353527"/>
              <a:gd name="connsiteX8-35" fmla="*/ 156570 w 503614"/>
              <a:gd name="connsiteY8-36" fmla="*/ 351524 h 353527"/>
              <a:gd name="connsiteX9-37" fmla="*/ 78600 w 503614"/>
              <a:gd name="connsiteY9-38" fmla="*/ 331635 h 353527"/>
              <a:gd name="connsiteX0-39" fmla="*/ 78600 w 503614"/>
              <a:gd name="connsiteY0-40" fmla="*/ 331635 h 353527"/>
              <a:gd name="connsiteX1-41" fmla="*/ 98099 w 503614"/>
              <a:gd name="connsiteY1-42" fmla="*/ 39951 h 353527"/>
              <a:gd name="connsiteX2-43" fmla="*/ 381727 w 503614"/>
              <a:gd name="connsiteY2-44" fmla="*/ 27562 h 353527"/>
              <a:gd name="connsiteX3-45" fmla="*/ 447050 w 503614"/>
              <a:gd name="connsiteY3-46" fmla="*/ 313482 h 353527"/>
              <a:gd name="connsiteX4-47" fmla="*/ 372777 w 503614"/>
              <a:gd name="connsiteY4-48" fmla="*/ 321056 h 353527"/>
              <a:gd name="connsiteX5-49" fmla="*/ 355405 w 503614"/>
              <a:gd name="connsiteY5-50" fmla="*/ 256537 h 353527"/>
              <a:gd name="connsiteX6-51" fmla="*/ 315648 w 503614"/>
              <a:gd name="connsiteY6-52" fmla="*/ 111270 h 353527"/>
              <a:gd name="connsiteX7-53" fmla="*/ 174498 w 503614"/>
              <a:gd name="connsiteY7-54" fmla="*/ 115611 h 353527"/>
              <a:gd name="connsiteX8-55" fmla="*/ 162676 w 503614"/>
              <a:gd name="connsiteY8-56" fmla="*/ 263928 h 353527"/>
              <a:gd name="connsiteX9-57" fmla="*/ 156570 w 503614"/>
              <a:gd name="connsiteY9-58" fmla="*/ 351524 h 353527"/>
              <a:gd name="connsiteX10" fmla="*/ 78600 w 503614"/>
              <a:gd name="connsiteY10" fmla="*/ 331635 h 353527"/>
              <a:gd name="connsiteX0-59" fmla="*/ 78600 w 465644"/>
              <a:gd name="connsiteY0-60" fmla="*/ 335721 h 367308"/>
              <a:gd name="connsiteX1-61" fmla="*/ 98099 w 465644"/>
              <a:gd name="connsiteY1-62" fmla="*/ 44037 h 367308"/>
              <a:gd name="connsiteX2-63" fmla="*/ 381727 w 465644"/>
              <a:gd name="connsiteY2-64" fmla="*/ 31648 h 367308"/>
              <a:gd name="connsiteX3-65" fmla="*/ 420858 w 465644"/>
              <a:gd name="connsiteY3-66" fmla="*/ 348524 h 367308"/>
              <a:gd name="connsiteX4-67" fmla="*/ 372777 w 465644"/>
              <a:gd name="connsiteY4-68" fmla="*/ 325142 h 367308"/>
              <a:gd name="connsiteX5-69" fmla="*/ 355405 w 465644"/>
              <a:gd name="connsiteY5-70" fmla="*/ 260623 h 367308"/>
              <a:gd name="connsiteX6-71" fmla="*/ 315648 w 465644"/>
              <a:gd name="connsiteY6-72" fmla="*/ 115356 h 367308"/>
              <a:gd name="connsiteX7-73" fmla="*/ 174498 w 465644"/>
              <a:gd name="connsiteY7-74" fmla="*/ 119697 h 367308"/>
              <a:gd name="connsiteX8-75" fmla="*/ 162676 w 465644"/>
              <a:gd name="connsiteY8-76" fmla="*/ 268014 h 367308"/>
              <a:gd name="connsiteX9-77" fmla="*/ 156570 w 465644"/>
              <a:gd name="connsiteY9-78" fmla="*/ 355610 h 367308"/>
              <a:gd name="connsiteX10-79" fmla="*/ 78600 w 465644"/>
              <a:gd name="connsiteY10-80" fmla="*/ 335721 h 367308"/>
              <a:gd name="connsiteX0-81" fmla="*/ 78600 w 482853"/>
              <a:gd name="connsiteY0-82" fmla="*/ 326296 h 357883"/>
              <a:gd name="connsiteX1-83" fmla="*/ 98099 w 482853"/>
              <a:gd name="connsiteY1-84" fmla="*/ 34612 h 357883"/>
              <a:gd name="connsiteX2-85" fmla="*/ 381727 w 482853"/>
              <a:gd name="connsiteY2-86" fmla="*/ 22223 h 357883"/>
              <a:gd name="connsiteX3-87" fmla="*/ 482310 w 482853"/>
              <a:gd name="connsiteY3-88" fmla="*/ 199034 h 357883"/>
              <a:gd name="connsiteX4-89" fmla="*/ 420858 w 482853"/>
              <a:gd name="connsiteY4-90" fmla="*/ 339099 h 357883"/>
              <a:gd name="connsiteX5-91" fmla="*/ 372777 w 482853"/>
              <a:gd name="connsiteY5-92" fmla="*/ 315717 h 357883"/>
              <a:gd name="connsiteX6-93" fmla="*/ 355405 w 482853"/>
              <a:gd name="connsiteY6-94" fmla="*/ 251198 h 357883"/>
              <a:gd name="connsiteX7-95" fmla="*/ 315648 w 482853"/>
              <a:gd name="connsiteY7-96" fmla="*/ 105931 h 357883"/>
              <a:gd name="connsiteX8-97" fmla="*/ 174498 w 482853"/>
              <a:gd name="connsiteY8-98" fmla="*/ 110272 h 357883"/>
              <a:gd name="connsiteX9-99" fmla="*/ 162676 w 482853"/>
              <a:gd name="connsiteY9-100" fmla="*/ 258589 h 357883"/>
              <a:gd name="connsiteX10-101" fmla="*/ 156570 w 482853"/>
              <a:gd name="connsiteY10-102" fmla="*/ 346185 h 357883"/>
              <a:gd name="connsiteX11" fmla="*/ 78600 w 482853"/>
              <a:gd name="connsiteY11" fmla="*/ 326296 h 357883"/>
              <a:gd name="connsiteX0-103" fmla="*/ 78600 w 482853"/>
              <a:gd name="connsiteY0-104" fmla="*/ 326296 h 357883"/>
              <a:gd name="connsiteX1-105" fmla="*/ 98099 w 482853"/>
              <a:gd name="connsiteY1-106" fmla="*/ 34612 h 357883"/>
              <a:gd name="connsiteX2-107" fmla="*/ 381727 w 482853"/>
              <a:gd name="connsiteY2-108" fmla="*/ 22223 h 357883"/>
              <a:gd name="connsiteX3-109" fmla="*/ 482310 w 482853"/>
              <a:gd name="connsiteY3-110" fmla="*/ 199034 h 357883"/>
              <a:gd name="connsiteX4-111" fmla="*/ 420858 w 482853"/>
              <a:gd name="connsiteY4-112" fmla="*/ 339099 h 357883"/>
              <a:gd name="connsiteX5-113" fmla="*/ 372777 w 482853"/>
              <a:gd name="connsiteY5-114" fmla="*/ 315717 h 357883"/>
              <a:gd name="connsiteX6-115" fmla="*/ 355405 w 482853"/>
              <a:gd name="connsiteY6-116" fmla="*/ 251198 h 357883"/>
              <a:gd name="connsiteX7-117" fmla="*/ 315648 w 482853"/>
              <a:gd name="connsiteY7-118" fmla="*/ 105931 h 357883"/>
              <a:gd name="connsiteX8-119" fmla="*/ 174498 w 482853"/>
              <a:gd name="connsiteY8-120" fmla="*/ 110272 h 357883"/>
              <a:gd name="connsiteX9-121" fmla="*/ 162676 w 482853"/>
              <a:gd name="connsiteY9-122" fmla="*/ 258589 h 357883"/>
              <a:gd name="connsiteX10-123" fmla="*/ 156570 w 482853"/>
              <a:gd name="connsiteY10-124" fmla="*/ 346185 h 357883"/>
              <a:gd name="connsiteX11-125" fmla="*/ 78600 w 482853"/>
              <a:gd name="connsiteY11-126" fmla="*/ 326296 h 357883"/>
              <a:gd name="connsiteX0-127" fmla="*/ 78600 w 482853"/>
              <a:gd name="connsiteY0-128" fmla="*/ 326296 h 357883"/>
              <a:gd name="connsiteX1-129" fmla="*/ 98099 w 482853"/>
              <a:gd name="connsiteY1-130" fmla="*/ 34612 h 357883"/>
              <a:gd name="connsiteX2-131" fmla="*/ 381727 w 482853"/>
              <a:gd name="connsiteY2-132" fmla="*/ 22223 h 357883"/>
              <a:gd name="connsiteX3-133" fmla="*/ 482310 w 482853"/>
              <a:gd name="connsiteY3-134" fmla="*/ 199034 h 357883"/>
              <a:gd name="connsiteX4-135" fmla="*/ 420858 w 482853"/>
              <a:gd name="connsiteY4-136" fmla="*/ 339099 h 357883"/>
              <a:gd name="connsiteX5-137" fmla="*/ 372777 w 482853"/>
              <a:gd name="connsiteY5-138" fmla="*/ 315717 h 357883"/>
              <a:gd name="connsiteX6-139" fmla="*/ 350642 w 482853"/>
              <a:gd name="connsiteY6-140" fmla="*/ 253579 h 357883"/>
              <a:gd name="connsiteX7-141" fmla="*/ 315648 w 482853"/>
              <a:gd name="connsiteY7-142" fmla="*/ 105931 h 357883"/>
              <a:gd name="connsiteX8-143" fmla="*/ 174498 w 482853"/>
              <a:gd name="connsiteY8-144" fmla="*/ 110272 h 357883"/>
              <a:gd name="connsiteX9-145" fmla="*/ 162676 w 482853"/>
              <a:gd name="connsiteY9-146" fmla="*/ 258589 h 357883"/>
              <a:gd name="connsiteX10-147" fmla="*/ 156570 w 482853"/>
              <a:gd name="connsiteY10-148" fmla="*/ 346185 h 357883"/>
              <a:gd name="connsiteX11-149" fmla="*/ 78600 w 482853"/>
              <a:gd name="connsiteY11-150" fmla="*/ 326296 h 357883"/>
              <a:gd name="connsiteX0-151" fmla="*/ 78600 w 482853"/>
              <a:gd name="connsiteY0-152" fmla="*/ 326296 h 357883"/>
              <a:gd name="connsiteX1-153" fmla="*/ 98099 w 482853"/>
              <a:gd name="connsiteY1-154" fmla="*/ 34612 h 357883"/>
              <a:gd name="connsiteX2-155" fmla="*/ 381727 w 482853"/>
              <a:gd name="connsiteY2-156" fmla="*/ 22223 h 357883"/>
              <a:gd name="connsiteX3-157" fmla="*/ 482310 w 482853"/>
              <a:gd name="connsiteY3-158" fmla="*/ 199034 h 357883"/>
              <a:gd name="connsiteX4-159" fmla="*/ 420858 w 482853"/>
              <a:gd name="connsiteY4-160" fmla="*/ 339099 h 357883"/>
              <a:gd name="connsiteX5-161" fmla="*/ 372777 w 482853"/>
              <a:gd name="connsiteY5-162" fmla="*/ 315717 h 357883"/>
              <a:gd name="connsiteX6-163" fmla="*/ 350642 w 482853"/>
              <a:gd name="connsiteY6-164" fmla="*/ 253579 h 357883"/>
              <a:gd name="connsiteX7-165" fmla="*/ 315648 w 482853"/>
              <a:gd name="connsiteY7-166" fmla="*/ 105931 h 357883"/>
              <a:gd name="connsiteX8-167" fmla="*/ 174498 w 482853"/>
              <a:gd name="connsiteY8-168" fmla="*/ 110272 h 357883"/>
              <a:gd name="connsiteX9-169" fmla="*/ 172201 w 482853"/>
              <a:gd name="connsiteY9-170" fmla="*/ 260971 h 357883"/>
              <a:gd name="connsiteX10-171" fmla="*/ 156570 w 482853"/>
              <a:gd name="connsiteY10-172" fmla="*/ 346185 h 357883"/>
              <a:gd name="connsiteX11-173" fmla="*/ 78600 w 482853"/>
              <a:gd name="connsiteY11-174" fmla="*/ 326296 h 357883"/>
              <a:gd name="connsiteX0-175" fmla="*/ 86886 w 412558"/>
              <a:gd name="connsiteY0-176" fmla="*/ 360065 h 360696"/>
              <a:gd name="connsiteX1-177" fmla="*/ 27804 w 412558"/>
              <a:gd name="connsiteY1-178" fmla="*/ 37425 h 360696"/>
              <a:gd name="connsiteX2-179" fmla="*/ 311432 w 412558"/>
              <a:gd name="connsiteY2-180" fmla="*/ 25036 h 360696"/>
              <a:gd name="connsiteX3-181" fmla="*/ 412015 w 412558"/>
              <a:gd name="connsiteY3-182" fmla="*/ 201847 h 360696"/>
              <a:gd name="connsiteX4-183" fmla="*/ 350563 w 412558"/>
              <a:gd name="connsiteY4-184" fmla="*/ 341912 h 360696"/>
              <a:gd name="connsiteX5-185" fmla="*/ 302482 w 412558"/>
              <a:gd name="connsiteY5-186" fmla="*/ 318530 h 360696"/>
              <a:gd name="connsiteX6-187" fmla="*/ 280347 w 412558"/>
              <a:gd name="connsiteY6-188" fmla="*/ 256392 h 360696"/>
              <a:gd name="connsiteX7-189" fmla="*/ 245353 w 412558"/>
              <a:gd name="connsiteY7-190" fmla="*/ 108744 h 360696"/>
              <a:gd name="connsiteX8-191" fmla="*/ 104203 w 412558"/>
              <a:gd name="connsiteY8-192" fmla="*/ 113085 h 360696"/>
              <a:gd name="connsiteX9-193" fmla="*/ 101906 w 412558"/>
              <a:gd name="connsiteY9-194" fmla="*/ 263784 h 360696"/>
              <a:gd name="connsiteX10-195" fmla="*/ 86275 w 412558"/>
              <a:gd name="connsiteY10-196" fmla="*/ 348998 h 360696"/>
              <a:gd name="connsiteX11-197" fmla="*/ 86886 w 412558"/>
              <a:gd name="connsiteY11-198" fmla="*/ 360065 h 360696"/>
              <a:gd name="connsiteX0-199" fmla="*/ 125305 w 450977"/>
              <a:gd name="connsiteY0-200" fmla="*/ 353326 h 353957"/>
              <a:gd name="connsiteX1-201" fmla="*/ 2758 w 450977"/>
              <a:gd name="connsiteY1-202" fmla="*/ 240352 h 353957"/>
              <a:gd name="connsiteX2-203" fmla="*/ 66223 w 450977"/>
              <a:gd name="connsiteY2-204" fmla="*/ 30686 h 353957"/>
              <a:gd name="connsiteX3-205" fmla="*/ 349851 w 450977"/>
              <a:gd name="connsiteY3-206" fmla="*/ 18297 h 353957"/>
              <a:gd name="connsiteX4-207" fmla="*/ 450434 w 450977"/>
              <a:gd name="connsiteY4-208" fmla="*/ 195108 h 353957"/>
              <a:gd name="connsiteX5-209" fmla="*/ 388982 w 450977"/>
              <a:gd name="connsiteY5-210" fmla="*/ 335173 h 353957"/>
              <a:gd name="connsiteX6-211" fmla="*/ 340901 w 450977"/>
              <a:gd name="connsiteY6-212" fmla="*/ 311791 h 353957"/>
              <a:gd name="connsiteX7-213" fmla="*/ 318766 w 450977"/>
              <a:gd name="connsiteY7-214" fmla="*/ 249653 h 353957"/>
              <a:gd name="connsiteX8-215" fmla="*/ 283772 w 450977"/>
              <a:gd name="connsiteY8-216" fmla="*/ 102005 h 353957"/>
              <a:gd name="connsiteX9-217" fmla="*/ 142622 w 450977"/>
              <a:gd name="connsiteY9-218" fmla="*/ 106346 h 353957"/>
              <a:gd name="connsiteX10-219" fmla="*/ 140325 w 450977"/>
              <a:gd name="connsiteY10-220" fmla="*/ 257045 h 353957"/>
              <a:gd name="connsiteX11-221" fmla="*/ 124694 w 450977"/>
              <a:gd name="connsiteY11-222" fmla="*/ 342259 h 353957"/>
              <a:gd name="connsiteX12" fmla="*/ 125305 w 450977"/>
              <a:gd name="connsiteY12" fmla="*/ 353326 h 353957"/>
              <a:gd name="connsiteX0-223" fmla="*/ 120942 w 446614"/>
              <a:gd name="connsiteY0-224" fmla="*/ 352687 h 353318"/>
              <a:gd name="connsiteX1-225" fmla="*/ 3157 w 446614"/>
              <a:gd name="connsiteY1-226" fmla="*/ 227807 h 353318"/>
              <a:gd name="connsiteX2-227" fmla="*/ 61860 w 446614"/>
              <a:gd name="connsiteY2-228" fmla="*/ 30047 h 353318"/>
              <a:gd name="connsiteX3-229" fmla="*/ 345488 w 446614"/>
              <a:gd name="connsiteY3-230" fmla="*/ 17658 h 353318"/>
              <a:gd name="connsiteX4-231" fmla="*/ 446071 w 446614"/>
              <a:gd name="connsiteY4-232" fmla="*/ 194469 h 353318"/>
              <a:gd name="connsiteX5-233" fmla="*/ 384619 w 446614"/>
              <a:gd name="connsiteY5-234" fmla="*/ 334534 h 353318"/>
              <a:gd name="connsiteX6-235" fmla="*/ 336538 w 446614"/>
              <a:gd name="connsiteY6-236" fmla="*/ 311152 h 353318"/>
              <a:gd name="connsiteX7-237" fmla="*/ 314403 w 446614"/>
              <a:gd name="connsiteY7-238" fmla="*/ 249014 h 353318"/>
              <a:gd name="connsiteX8-239" fmla="*/ 279409 w 446614"/>
              <a:gd name="connsiteY8-240" fmla="*/ 101366 h 353318"/>
              <a:gd name="connsiteX9-241" fmla="*/ 138259 w 446614"/>
              <a:gd name="connsiteY9-242" fmla="*/ 105707 h 353318"/>
              <a:gd name="connsiteX10-243" fmla="*/ 135962 w 446614"/>
              <a:gd name="connsiteY10-244" fmla="*/ 256406 h 353318"/>
              <a:gd name="connsiteX11-245" fmla="*/ 120331 w 446614"/>
              <a:gd name="connsiteY11-246" fmla="*/ 341620 h 353318"/>
              <a:gd name="connsiteX12-247" fmla="*/ 120942 w 446614"/>
              <a:gd name="connsiteY12-248" fmla="*/ 352687 h 353318"/>
              <a:gd name="connsiteX0-249" fmla="*/ 120942 w 446614"/>
              <a:gd name="connsiteY0-250" fmla="*/ 352687 h 353318"/>
              <a:gd name="connsiteX1-251" fmla="*/ 3157 w 446614"/>
              <a:gd name="connsiteY1-252" fmla="*/ 227807 h 353318"/>
              <a:gd name="connsiteX2-253" fmla="*/ 61860 w 446614"/>
              <a:gd name="connsiteY2-254" fmla="*/ 30047 h 353318"/>
              <a:gd name="connsiteX3-255" fmla="*/ 345488 w 446614"/>
              <a:gd name="connsiteY3-256" fmla="*/ 17658 h 353318"/>
              <a:gd name="connsiteX4-257" fmla="*/ 446071 w 446614"/>
              <a:gd name="connsiteY4-258" fmla="*/ 194469 h 353318"/>
              <a:gd name="connsiteX5-259" fmla="*/ 384619 w 446614"/>
              <a:gd name="connsiteY5-260" fmla="*/ 334534 h 353318"/>
              <a:gd name="connsiteX6-261" fmla="*/ 336538 w 446614"/>
              <a:gd name="connsiteY6-262" fmla="*/ 311152 h 353318"/>
              <a:gd name="connsiteX7-263" fmla="*/ 314403 w 446614"/>
              <a:gd name="connsiteY7-264" fmla="*/ 249014 h 353318"/>
              <a:gd name="connsiteX8-265" fmla="*/ 279409 w 446614"/>
              <a:gd name="connsiteY8-266" fmla="*/ 101366 h 353318"/>
              <a:gd name="connsiteX9-267" fmla="*/ 138259 w 446614"/>
              <a:gd name="connsiteY9-268" fmla="*/ 105707 h 353318"/>
              <a:gd name="connsiteX10-269" fmla="*/ 135962 w 446614"/>
              <a:gd name="connsiteY10-270" fmla="*/ 256406 h 353318"/>
              <a:gd name="connsiteX11-271" fmla="*/ 120331 w 446614"/>
              <a:gd name="connsiteY11-272" fmla="*/ 341620 h 353318"/>
              <a:gd name="connsiteX12-273" fmla="*/ 120942 w 446614"/>
              <a:gd name="connsiteY12-274" fmla="*/ 352687 h 35331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37" y="connsiteY9-38"/>
              </a:cxn>
              <a:cxn ang="0">
                <a:pos x="connsiteX10-79" y="connsiteY10-80"/>
              </a:cxn>
              <a:cxn ang="0">
                <a:pos x="connsiteX11-125" y="connsiteY11-126"/>
              </a:cxn>
              <a:cxn ang="0">
                <a:pos x="connsiteX12-247" y="connsiteY12-248"/>
              </a:cxn>
            </a:cxnLst>
            <a:rect l="l" t="t" r="r" b="b"/>
            <a:pathLst>
              <a:path w="446614" h="353318">
                <a:moveTo>
                  <a:pt x="120942" y="352687"/>
                </a:moveTo>
                <a:cubicBezTo>
                  <a:pt x="107366" y="330543"/>
                  <a:pt x="17766" y="269674"/>
                  <a:pt x="3157" y="227807"/>
                </a:cubicBezTo>
                <a:cubicBezTo>
                  <a:pt x="-6690" y="174034"/>
                  <a:pt x="4805" y="65072"/>
                  <a:pt x="61860" y="30047"/>
                </a:cubicBezTo>
                <a:cubicBezTo>
                  <a:pt x="118915" y="-4978"/>
                  <a:pt x="281453" y="-9746"/>
                  <a:pt x="345488" y="17658"/>
                </a:cubicBezTo>
                <a:cubicBezTo>
                  <a:pt x="409523" y="45062"/>
                  <a:pt x="449074" y="144037"/>
                  <a:pt x="446071" y="194469"/>
                </a:cubicBezTo>
                <a:cubicBezTo>
                  <a:pt x="452593" y="247282"/>
                  <a:pt x="398509" y="310324"/>
                  <a:pt x="384619" y="334534"/>
                </a:cubicBezTo>
                <a:cubicBezTo>
                  <a:pt x="390270" y="384243"/>
                  <a:pt x="351812" y="320643"/>
                  <a:pt x="336538" y="311152"/>
                </a:cubicBezTo>
                <a:cubicBezTo>
                  <a:pt x="321264" y="301661"/>
                  <a:pt x="331068" y="284772"/>
                  <a:pt x="314403" y="249014"/>
                </a:cubicBezTo>
                <a:cubicBezTo>
                  <a:pt x="389373" y="205557"/>
                  <a:pt x="308766" y="125251"/>
                  <a:pt x="279409" y="101366"/>
                </a:cubicBezTo>
                <a:cubicBezTo>
                  <a:pt x="250052" y="77481"/>
                  <a:pt x="181108" y="90123"/>
                  <a:pt x="138259" y="105707"/>
                </a:cubicBezTo>
                <a:cubicBezTo>
                  <a:pt x="47749" y="138625"/>
                  <a:pt x="51101" y="218453"/>
                  <a:pt x="135962" y="256406"/>
                </a:cubicBezTo>
                <a:cubicBezTo>
                  <a:pt x="120900" y="267369"/>
                  <a:pt x="135393" y="330657"/>
                  <a:pt x="120331" y="341620"/>
                </a:cubicBezTo>
                <a:cubicBezTo>
                  <a:pt x="107367" y="353226"/>
                  <a:pt x="133906" y="341081"/>
                  <a:pt x="120942" y="35268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34" name="流程图: 接点 33"/>
          <p:cNvSpPr/>
          <p:nvPr userDrawn="1"/>
        </p:nvSpPr>
        <p:spPr>
          <a:xfrm>
            <a:off x="10734406" y="453257"/>
            <a:ext cx="288000" cy="288162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35" name="空心弧 18"/>
          <p:cNvSpPr/>
          <p:nvPr userDrawn="1"/>
        </p:nvSpPr>
        <p:spPr>
          <a:xfrm rot="5400000">
            <a:off x="10708848" y="183268"/>
            <a:ext cx="446614" cy="353318"/>
          </a:xfrm>
          <a:custGeom>
            <a:avLst/>
            <a:gdLst>
              <a:gd name="connsiteX0" fmla="*/ 78598 w 503582"/>
              <a:gd name="connsiteY0" fmla="*/ 331635 h 384313"/>
              <a:gd name="connsiteX1" fmla="*/ 98097 w 503582"/>
              <a:gd name="connsiteY1" fmla="*/ 39951 h 384313"/>
              <a:gd name="connsiteX2" fmla="*/ 381725 w 503582"/>
              <a:gd name="connsiteY2" fmla="*/ 27562 h 384313"/>
              <a:gd name="connsiteX3" fmla="*/ 447048 w 503582"/>
              <a:gd name="connsiteY3" fmla="*/ 313482 h 384313"/>
              <a:gd name="connsiteX4" fmla="*/ 355403 w 503582"/>
              <a:gd name="connsiteY4" fmla="*/ 256537 h 384313"/>
              <a:gd name="connsiteX5" fmla="*/ 315646 w 503582"/>
              <a:gd name="connsiteY5" fmla="*/ 111270 h 384313"/>
              <a:gd name="connsiteX6" fmla="*/ 174496 w 503582"/>
              <a:gd name="connsiteY6" fmla="*/ 115611 h 384313"/>
              <a:gd name="connsiteX7" fmla="*/ 162674 w 503582"/>
              <a:gd name="connsiteY7" fmla="*/ 263928 h 384313"/>
              <a:gd name="connsiteX8" fmla="*/ 78598 w 503582"/>
              <a:gd name="connsiteY8" fmla="*/ 331635 h 384313"/>
              <a:gd name="connsiteX0-1" fmla="*/ 78600 w 503614"/>
              <a:gd name="connsiteY0-2" fmla="*/ 331635 h 353527"/>
              <a:gd name="connsiteX1-3" fmla="*/ 98099 w 503614"/>
              <a:gd name="connsiteY1-4" fmla="*/ 39951 h 353527"/>
              <a:gd name="connsiteX2-5" fmla="*/ 381727 w 503614"/>
              <a:gd name="connsiteY2-6" fmla="*/ 27562 h 353527"/>
              <a:gd name="connsiteX3-7" fmla="*/ 447050 w 503614"/>
              <a:gd name="connsiteY3-8" fmla="*/ 313482 h 353527"/>
              <a:gd name="connsiteX4-9" fmla="*/ 355405 w 503614"/>
              <a:gd name="connsiteY4-10" fmla="*/ 256537 h 353527"/>
              <a:gd name="connsiteX5-11" fmla="*/ 315648 w 503614"/>
              <a:gd name="connsiteY5-12" fmla="*/ 111270 h 353527"/>
              <a:gd name="connsiteX6-13" fmla="*/ 174498 w 503614"/>
              <a:gd name="connsiteY6-14" fmla="*/ 115611 h 353527"/>
              <a:gd name="connsiteX7-15" fmla="*/ 162676 w 503614"/>
              <a:gd name="connsiteY7-16" fmla="*/ 263928 h 353527"/>
              <a:gd name="connsiteX8-17" fmla="*/ 156570 w 503614"/>
              <a:gd name="connsiteY8-18" fmla="*/ 351524 h 353527"/>
              <a:gd name="connsiteX9" fmla="*/ 78600 w 503614"/>
              <a:gd name="connsiteY9" fmla="*/ 331635 h 353527"/>
              <a:gd name="connsiteX0-19" fmla="*/ 78600 w 503614"/>
              <a:gd name="connsiteY0-20" fmla="*/ 331635 h 353527"/>
              <a:gd name="connsiteX1-21" fmla="*/ 98099 w 503614"/>
              <a:gd name="connsiteY1-22" fmla="*/ 39951 h 353527"/>
              <a:gd name="connsiteX2-23" fmla="*/ 381727 w 503614"/>
              <a:gd name="connsiteY2-24" fmla="*/ 27562 h 353527"/>
              <a:gd name="connsiteX3-25" fmla="*/ 447050 w 503614"/>
              <a:gd name="connsiteY3-26" fmla="*/ 313482 h 353527"/>
              <a:gd name="connsiteX4-27" fmla="*/ 355405 w 503614"/>
              <a:gd name="connsiteY4-28" fmla="*/ 256537 h 353527"/>
              <a:gd name="connsiteX5-29" fmla="*/ 315648 w 503614"/>
              <a:gd name="connsiteY5-30" fmla="*/ 111270 h 353527"/>
              <a:gd name="connsiteX6-31" fmla="*/ 174498 w 503614"/>
              <a:gd name="connsiteY6-32" fmla="*/ 115611 h 353527"/>
              <a:gd name="connsiteX7-33" fmla="*/ 162676 w 503614"/>
              <a:gd name="connsiteY7-34" fmla="*/ 263928 h 353527"/>
              <a:gd name="connsiteX8-35" fmla="*/ 156570 w 503614"/>
              <a:gd name="connsiteY8-36" fmla="*/ 351524 h 353527"/>
              <a:gd name="connsiteX9-37" fmla="*/ 78600 w 503614"/>
              <a:gd name="connsiteY9-38" fmla="*/ 331635 h 353527"/>
              <a:gd name="connsiteX0-39" fmla="*/ 78600 w 503614"/>
              <a:gd name="connsiteY0-40" fmla="*/ 331635 h 353527"/>
              <a:gd name="connsiteX1-41" fmla="*/ 98099 w 503614"/>
              <a:gd name="connsiteY1-42" fmla="*/ 39951 h 353527"/>
              <a:gd name="connsiteX2-43" fmla="*/ 381727 w 503614"/>
              <a:gd name="connsiteY2-44" fmla="*/ 27562 h 353527"/>
              <a:gd name="connsiteX3-45" fmla="*/ 447050 w 503614"/>
              <a:gd name="connsiteY3-46" fmla="*/ 313482 h 353527"/>
              <a:gd name="connsiteX4-47" fmla="*/ 372777 w 503614"/>
              <a:gd name="connsiteY4-48" fmla="*/ 321056 h 353527"/>
              <a:gd name="connsiteX5-49" fmla="*/ 355405 w 503614"/>
              <a:gd name="connsiteY5-50" fmla="*/ 256537 h 353527"/>
              <a:gd name="connsiteX6-51" fmla="*/ 315648 w 503614"/>
              <a:gd name="connsiteY6-52" fmla="*/ 111270 h 353527"/>
              <a:gd name="connsiteX7-53" fmla="*/ 174498 w 503614"/>
              <a:gd name="connsiteY7-54" fmla="*/ 115611 h 353527"/>
              <a:gd name="connsiteX8-55" fmla="*/ 162676 w 503614"/>
              <a:gd name="connsiteY8-56" fmla="*/ 263928 h 353527"/>
              <a:gd name="connsiteX9-57" fmla="*/ 156570 w 503614"/>
              <a:gd name="connsiteY9-58" fmla="*/ 351524 h 353527"/>
              <a:gd name="connsiteX10" fmla="*/ 78600 w 503614"/>
              <a:gd name="connsiteY10" fmla="*/ 331635 h 353527"/>
              <a:gd name="connsiteX0-59" fmla="*/ 78600 w 465644"/>
              <a:gd name="connsiteY0-60" fmla="*/ 335721 h 367308"/>
              <a:gd name="connsiteX1-61" fmla="*/ 98099 w 465644"/>
              <a:gd name="connsiteY1-62" fmla="*/ 44037 h 367308"/>
              <a:gd name="connsiteX2-63" fmla="*/ 381727 w 465644"/>
              <a:gd name="connsiteY2-64" fmla="*/ 31648 h 367308"/>
              <a:gd name="connsiteX3-65" fmla="*/ 420858 w 465644"/>
              <a:gd name="connsiteY3-66" fmla="*/ 348524 h 367308"/>
              <a:gd name="connsiteX4-67" fmla="*/ 372777 w 465644"/>
              <a:gd name="connsiteY4-68" fmla="*/ 325142 h 367308"/>
              <a:gd name="connsiteX5-69" fmla="*/ 355405 w 465644"/>
              <a:gd name="connsiteY5-70" fmla="*/ 260623 h 367308"/>
              <a:gd name="connsiteX6-71" fmla="*/ 315648 w 465644"/>
              <a:gd name="connsiteY6-72" fmla="*/ 115356 h 367308"/>
              <a:gd name="connsiteX7-73" fmla="*/ 174498 w 465644"/>
              <a:gd name="connsiteY7-74" fmla="*/ 119697 h 367308"/>
              <a:gd name="connsiteX8-75" fmla="*/ 162676 w 465644"/>
              <a:gd name="connsiteY8-76" fmla="*/ 268014 h 367308"/>
              <a:gd name="connsiteX9-77" fmla="*/ 156570 w 465644"/>
              <a:gd name="connsiteY9-78" fmla="*/ 355610 h 367308"/>
              <a:gd name="connsiteX10-79" fmla="*/ 78600 w 465644"/>
              <a:gd name="connsiteY10-80" fmla="*/ 335721 h 367308"/>
              <a:gd name="connsiteX0-81" fmla="*/ 78600 w 482853"/>
              <a:gd name="connsiteY0-82" fmla="*/ 326296 h 357883"/>
              <a:gd name="connsiteX1-83" fmla="*/ 98099 w 482853"/>
              <a:gd name="connsiteY1-84" fmla="*/ 34612 h 357883"/>
              <a:gd name="connsiteX2-85" fmla="*/ 381727 w 482853"/>
              <a:gd name="connsiteY2-86" fmla="*/ 22223 h 357883"/>
              <a:gd name="connsiteX3-87" fmla="*/ 482310 w 482853"/>
              <a:gd name="connsiteY3-88" fmla="*/ 199034 h 357883"/>
              <a:gd name="connsiteX4-89" fmla="*/ 420858 w 482853"/>
              <a:gd name="connsiteY4-90" fmla="*/ 339099 h 357883"/>
              <a:gd name="connsiteX5-91" fmla="*/ 372777 w 482853"/>
              <a:gd name="connsiteY5-92" fmla="*/ 315717 h 357883"/>
              <a:gd name="connsiteX6-93" fmla="*/ 355405 w 482853"/>
              <a:gd name="connsiteY6-94" fmla="*/ 251198 h 357883"/>
              <a:gd name="connsiteX7-95" fmla="*/ 315648 w 482853"/>
              <a:gd name="connsiteY7-96" fmla="*/ 105931 h 357883"/>
              <a:gd name="connsiteX8-97" fmla="*/ 174498 w 482853"/>
              <a:gd name="connsiteY8-98" fmla="*/ 110272 h 357883"/>
              <a:gd name="connsiteX9-99" fmla="*/ 162676 w 482853"/>
              <a:gd name="connsiteY9-100" fmla="*/ 258589 h 357883"/>
              <a:gd name="connsiteX10-101" fmla="*/ 156570 w 482853"/>
              <a:gd name="connsiteY10-102" fmla="*/ 346185 h 357883"/>
              <a:gd name="connsiteX11" fmla="*/ 78600 w 482853"/>
              <a:gd name="connsiteY11" fmla="*/ 326296 h 357883"/>
              <a:gd name="connsiteX0-103" fmla="*/ 78600 w 482853"/>
              <a:gd name="connsiteY0-104" fmla="*/ 326296 h 357883"/>
              <a:gd name="connsiteX1-105" fmla="*/ 98099 w 482853"/>
              <a:gd name="connsiteY1-106" fmla="*/ 34612 h 357883"/>
              <a:gd name="connsiteX2-107" fmla="*/ 381727 w 482853"/>
              <a:gd name="connsiteY2-108" fmla="*/ 22223 h 357883"/>
              <a:gd name="connsiteX3-109" fmla="*/ 482310 w 482853"/>
              <a:gd name="connsiteY3-110" fmla="*/ 199034 h 357883"/>
              <a:gd name="connsiteX4-111" fmla="*/ 420858 w 482853"/>
              <a:gd name="connsiteY4-112" fmla="*/ 339099 h 357883"/>
              <a:gd name="connsiteX5-113" fmla="*/ 372777 w 482853"/>
              <a:gd name="connsiteY5-114" fmla="*/ 315717 h 357883"/>
              <a:gd name="connsiteX6-115" fmla="*/ 355405 w 482853"/>
              <a:gd name="connsiteY6-116" fmla="*/ 251198 h 357883"/>
              <a:gd name="connsiteX7-117" fmla="*/ 315648 w 482853"/>
              <a:gd name="connsiteY7-118" fmla="*/ 105931 h 357883"/>
              <a:gd name="connsiteX8-119" fmla="*/ 174498 w 482853"/>
              <a:gd name="connsiteY8-120" fmla="*/ 110272 h 357883"/>
              <a:gd name="connsiteX9-121" fmla="*/ 162676 w 482853"/>
              <a:gd name="connsiteY9-122" fmla="*/ 258589 h 357883"/>
              <a:gd name="connsiteX10-123" fmla="*/ 156570 w 482853"/>
              <a:gd name="connsiteY10-124" fmla="*/ 346185 h 357883"/>
              <a:gd name="connsiteX11-125" fmla="*/ 78600 w 482853"/>
              <a:gd name="connsiteY11-126" fmla="*/ 326296 h 357883"/>
              <a:gd name="connsiteX0-127" fmla="*/ 78600 w 482853"/>
              <a:gd name="connsiteY0-128" fmla="*/ 326296 h 357883"/>
              <a:gd name="connsiteX1-129" fmla="*/ 98099 w 482853"/>
              <a:gd name="connsiteY1-130" fmla="*/ 34612 h 357883"/>
              <a:gd name="connsiteX2-131" fmla="*/ 381727 w 482853"/>
              <a:gd name="connsiteY2-132" fmla="*/ 22223 h 357883"/>
              <a:gd name="connsiteX3-133" fmla="*/ 482310 w 482853"/>
              <a:gd name="connsiteY3-134" fmla="*/ 199034 h 357883"/>
              <a:gd name="connsiteX4-135" fmla="*/ 420858 w 482853"/>
              <a:gd name="connsiteY4-136" fmla="*/ 339099 h 357883"/>
              <a:gd name="connsiteX5-137" fmla="*/ 372777 w 482853"/>
              <a:gd name="connsiteY5-138" fmla="*/ 315717 h 357883"/>
              <a:gd name="connsiteX6-139" fmla="*/ 350642 w 482853"/>
              <a:gd name="connsiteY6-140" fmla="*/ 253579 h 357883"/>
              <a:gd name="connsiteX7-141" fmla="*/ 315648 w 482853"/>
              <a:gd name="connsiteY7-142" fmla="*/ 105931 h 357883"/>
              <a:gd name="connsiteX8-143" fmla="*/ 174498 w 482853"/>
              <a:gd name="connsiteY8-144" fmla="*/ 110272 h 357883"/>
              <a:gd name="connsiteX9-145" fmla="*/ 162676 w 482853"/>
              <a:gd name="connsiteY9-146" fmla="*/ 258589 h 357883"/>
              <a:gd name="connsiteX10-147" fmla="*/ 156570 w 482853"/>
              <a:gd name="connsiteY10-148" fmla="*/ 346185 h 357883"/>
              <a:gd name="connsiteX11-149" fmla="*/ 78600 w 482853"/>
              <a:gd name="connsiteY11-150" fmla="*/ 326296 h 357883"/>
              <a:gd name="connsiteX0-151" fmla="*/ 78600 w 482853"/>
              <a:gd name="connsiteY0-152" fmla="*/ 326296 h 357883"/>
              <a:gd name="connsiteX1-153" fmla="*/ 98099 w 482853"/>
              <a:gd name="connsiteY1-154" fmla="*/ 34612 h 357883"/>
              <a:gd name="connsiteX2-155" fmla="*/ 381727 w 482853"/>
              <a:gd name="connsiteY2-156" fmla="*/ 22223 h 357883"/>
              <a:gd name="connsiteX3-157" fmla="*/ 482310 w 482853"/>
              <a:gd name="connsiteY3-158" fmla="*/ 199034 h 357883"/>
              <a:gd name="connsiteX4-159" fmla="*/ 420858 w 482853"/>
              <a:gd name="connsiteY4-160" fmla="*/ 339099 h 357883"/>
              <a:gd name="connsiteX5-161" fmla="*/ 372777 w 482853"/>
              <a:gd name="connsiteY5-162" fmla="*/ 315717 h 357883"/>
              <a:gd name="connsiteX6-163" fmla="*/ 350642 w 482853"/>
              <a:gd name="connsiteY6-164" fmla="*/ 253579 h 357883"/>
              <a:gd name="connsiteX7-165" fmla="*/ 315648 w 482853"/>
              <a:gd name="connsiteY7-166" fmla="*/ 105931 h 357883"/>
              <a:gd name="connsiteX8-167" fmla="*/ 174498 w 482853"/>
              <a:gd name="connsiteY8-168" fmla="*/ 110272 h 357883"/>
              <a:gd name="connsiteX9-169" fmla="*/ 172201 w 482853"/>
              <a:gd name="connsiteY9-170" fmla="*/ 260971 h 357883"/>
              <a:gd name="connsiteX10-171" fmla="*/ 156570 w 482853"/>
              <a:gd name="connsiteY10-172" fmla="*/ 346185 h 357883"/>
              <a:gd name="connsiteX11-173" fmla="*/ 78600 w 482853"/>
              <a:gd name="connsiteY11-174" fmla="*/ 326296 h 357883"/>
              <a:gd name="connsiteX0-175" fmla="*/ 86886 w 412558"/>
              <a:gd name="connsiteY0-176" fmla="*/ 360065 h 360696"/>
              <a:gd name="connsiteX1-177" fmla="*/ 27804 w 412558"/>
              <a:gd name="connsiteY1-178" fmla="*/ 37425 h 360696"/>
              <a:gd name="connsiteX2-179" fmla="*/ 311432 w 412558"/>
              <a:gd name="connsiteY2-180" fmla="*/ 25036 h 360696"/>
              <a:gd name="connsiteX3-181" fmla="*/ 412015 w 412558"/>
              <a:gd name="connsiteY3-182" fmla="*/ 201847 h 360696"/>
              <a:gd name="connsiteX4-183" fmla="*/ 350563 w 412558"/>
              <a:gd name="connsiteY4-184" fmla="*/ 341912 h 360696"/>
              <a:gd name="connsiteX5-185" fmla="*/ 302482 w 412558"/>
              <a:gd name="connsiteY5-186" fmla="*/ 318530 h 360696"/>
              <a:gd name="connsiteX6-187" fmla="*/ 280347 w 412558"/>
              <a:gd name="connsiteY6-188" fmla="*/ 256392 h 360696"/>
              <a:gd name="connsiteX7-189" fmla="*/ 245353 w 412558"/>
              <a:gd name="connsiteY7-190" fmla="*/ 108744 h 360696"/>
              <a:gd name="connsiteX8-191" fmla="*/ 104203 w 412558"/>
              <a:gd name="connsiteY8-192" fmla="*/ 113085 h 360696"/>
              <a:gd name="connsiteX9-193" fmla="*/ 101906 w 412558"/>
              <a:gd name="connsiteY9-194" fmla="*/ 263784 h 360696"/>
              <a:gd name="connsiteX10-195" fmla="*/ 86275 w 412558"/>
              <a:gd name="connsiteY10-196" fmla="*/ 348998 h 360696"/>
              <a:gd name="connsiteX11-197" fmla="*/ 86886 w 412558"/>
              <a:gd name="connsiteY11-198" fmla="*/ 360065 h 360696"/>
              <a:gd name="connsiteX0-199" fmla="*/ 125305 w 450977"/>
              <a:gd name="connsiteY0-200" fmla="*/ 353326 h 353957"/>
              <a:gd name="connsiteX1-201" fmla="*/ 2758 w 450977"/>
              <a:gd name="connsiteY1-202" fmla="*/ 240352 h 353957"/>
              <a:gd name="connsiteX2-203" fmla="*/ 66223 w 450977"/>
              <a:gd name="connsiteY2-204" fmla="*/ 30686 h 353957"/>
              <a:gd name="connsiteX3-205" fmla="*/ 349851 w 450977"/>
              <a:gd name="connsiteY3-206" fmla="*/ 18297 h 353957"/>
              <a:gd name="connsiteX4-207" fmla="*/ 450434 w 450977"/>
              <a:gd name="connsiteY4-208" fmla="*/ 195108 h 353957"/>
              <a:gd name="connsiteX5-209" fmla="*/ 388982 w 450977"/>
              <a:gd name="connsiteY5-210" fmla="*/ 335173 h 353957"/>
              <a:gd name="connsiteX6-211" fmla="*/ 340901 w 450977"/>
              <a:gd name="connsiteY6-212" fmla="*/ 311791 h 353957"/>
              <a:gd name="connsiteX7-213" fmla="*/ 318766 w 450977"/>
              <a:gd name="connsiteY7-214" fmla="*/ 249653 h 353957"/>
              <a:gd name="connsiteX8-215" fmla="*/ 283772 w 450977"/>
              <a:gd name="connsiteY8-216" fmla="*/ 102005 h 353957"/>
              <a:gd name="connsiteX9-217" fmla="*/ 142622 w 450977"/>
              <a:gd name="connsiteY9-218" fmla="*/ 106346 h 353957"/>
              <a:gd name="connsiteX10-219" fmla="*/ 140325 w 450977"/>
              <a:gd name="connsiteY10-220" fmla="*/ 257045 h 353957"/>
              <a:gd name="connsiteX11-221" fmla="*/ 124694 w 450977"/>
              <a:gd name="connsiteY11-222" fmla="*/ 342259 h 353957"/>
              <a:gd name="connsiteX12" fmla="*/ 125305 w 450977"/>
              <a:gd name="connsiteY12" fmla="*/ 353326 h 353957"/>
              <a:gd name="connsiteX0-223" fmla="*/ 120942 w 446614"/>
              <a:gd name="connsiteY0-224" fmla="*/ 352687 h 353318"/>
              <a:gd name="connsiteX1-225" fmla="*/ 3157 w 446614"/>
              <a:gd name="connsiteY1-226" fmla="*/ 227807 h 353318"/>
              <a:gd name="connsiteX2-227" fmla="*/ 61860 w 446614"/>
              <a:gd name="connsiteY2-228" fmla="*/ 30047 h 353318"/>
              <a:gd name="connsiteX3-229" fmla="*/ 345488 w 446614"/>
              <a:gd name="connsiteY3-230" fmla="*/ 17658 h 353318"/>
              <a:gd name="connsiteX4-231" fmla="*/ 446071 w 446614"/>
              <a:gd name="connsiteY4-232" fmla="*/ 194469 h 353318"/>
              <a:gd name="connsiteX5-233" fmla="*/ 384619 w 446614"/>
              <a:gd name="connsiteY5-234" fmla="*/ 334534 h 353318"/>
              <a:gd name="connsiteX6-235" fmla="*/ 336538 w 446614"/>
              <a:gd name="connsiteY6-236" fmla="*/ 311152 h 353318"/>
              <a:gd name="connsiteX7-237" fmla="*/ 314403 w 446614"/>
              <a:gd name="connsiteY7-238" fmla="*/ 249014 h 353318"/>
              <a:gd name="connsiteX8-239" fmla="*/ 279409 w 446614"/>
              <a:gd name="connsiteY8-240" fmla="*/ 101366 h 353318"/>
              <a:gd name="connsiteX9-241" fmla="*/ 138259 w 446614"/>
              <a:gd name="connsiteY9-242" fmla="*/ 105707 h 353318"/>
              <a:gd name="connsiteX10-243" fmla="*/ 135962 w 446614"/>
              <a:gd name="connsiteY10-244" fmla="*/ 256406 h 353318"/>
              <a:gd name="connsiteX11-245" fmla="*/ 120331 w 446614"/>
              <a:gd name="connsiteY11-246" fmla="*/ 341620 h 353318"/>
              <a:gd name="connsiteX12-247" fmla="*/ 120942 w 446614"/>
              <a:gd name="connsiteY12-248" fmla="*/ 352687 h 353318"/>
              <a:gd name="connsiteX0-249" fmla="*/ 120942 w 446614"/>
              <a:gd name="connsiteY0-250" fmla="*/ 352687 h 353318"/>
              <a:gd name="connsiteX1-251" fmla="*/ 3157 w 446614"/>
              <a:gd name="connsiteY1-252" fmla="*/ 227807 h 353318"/>
              <a:gd name="connsiteX2-253" fmla="*/ 61860 w 446614"/>
              <a:gd name="connsiteY2-254" fmla="*/ 30047 h 353318"/>
              <a:gd name="connsiteX3-255" fmla="*/ 345488 w 446614"/>
              <a:gd name="connsiteY3-256" fmla="*/ 17658 h 353318"/>
              <a:gd name="connsiteX4-257" fmla="*/ 446071 w 446614"/>
              <a:gd name="connsiteY4-258" fmla="*/ 194469 h 353318"/>
              <a:gd name="connsiteX5-259" fmla="*/ 384619 w 446614"/>
              <a:gd name="connsiteY5-260" fmla="*/ 334534 h 353318"/>
              <a:gd name="connsiteX6-261" fmla="*/ 336538 w 446614"/>
              <a:gd name="connsiteY6-262" fmla="*/ 311152 h 353318"/>
              <a:gd name="connsiteX7-263" fmla="*/ 314403 w 446614"/>
              <a:gd name="connsiteY7-264" fmla="*/ 249014 h 353318"/>
              <a:gd name="connsiteX8-265" fmla="*/ 279409 w 446614"/>
              <a:gd name="connsiteY8-266" fmla="*/ 101366 h 353318"/>
              <a:gd name="connsiteX9-267" fmla="*/ 138259 w 446614"/>
              <a:gd name="connsiteY9-268" fmla="*/ 105707 h 353318"/>
              <a:gd name="connsiteX10-269" fmla="*/ 135962 w 446614"/>
              <a:gd name="connsiteY10-270" fmla="*/ 256406 h 353318"/>
              <a:gd name="connsiteX11-271" fmla="*/ 120331 w 446614"/>
              <a:gd name="connsiteY11-272" fmla="*/ 341620 h 353318"/>
              <a:gd name="connsiteX12-273" fmla="*/ 120942 w 446614"/>
              <a:gd name="connsiteY12-274" fmla="*/ 352687 h 35331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37" y="connsiteY9-38"/>
              </a:cxn>
              <a:cxn ang="0">
                <a:pos x="connsiteX10-79" y="connsiteY10-80"/>
              </a:cxn>
              <a:cxn ang="0">
                <a:pos x="connsiteX11-125" y="connsiteY11-126"/>
              </a:cxn>
              <a:cxn ang="0">
                <a:pos x="connsiteX12-247" y="connsiteY12-248"/>
              </a:cxn>
            </a:cxnLst>
            <a:rect l="l" t="t" r="r" b="b"/>
            <a:pathLst>
              <a:path w="446614" h="353318">
                <a:moveTo>
                  <a:pt x="120942" y="352687"/>
                </a:moveTo>
                <a:cubicBezTo>
                  <a:pt x="107366" y="330543"/>
                  <a:pt x="17766" y="269674"/>
                  <a:pt x="3157" y="227807"/>
                </a:cubicBezTo>
                <a:cubicBezTo>
                  <a:pt x="-6690" y="174034"/>
                  <a:pt x="4805" y="65072"/>
                  <a:pt x="61860" y="30047"/>
                </a:cubicBezTo>
                <a:cubicBezTo>
                  <a:pt x="118915" y="-4978"/>
                  <a:pt x="281453" y="-9746"/>
                  <a:pt x="345488" y="17658"/>
                </a:cubicBezTo>
                <a:cubicBezTo>
                  <a:pt x="409523" y="45062"/>
                  <a:pt x="449074" y="144037"/>
                  <a:pt x="446071" y="194469"/>
                </a:cubicBezTo>
                <a:cubicBezTo>
                  <a:pt x="452593" y="247282"/>
                  <a:pt x="398509" y="310324"/>
                  <a:pt x="384619" y="334534"/>
                </a:cubicBezTo>
                <a:cubicBezTo>
                  <a:pt x="390270" y="384243"/>
                  <a:pt x="351812" y="320643"/>
                  <a:pt x="336538" y="311152"/>
                </a:cubicBezTo>
                <a:cubicBezTo>
                  <a:pt x="321264" y="301661"/>
                  <a:pt x="331068" y="284772"/>
                  <a:pt x="314403" y="249014"/>
                </a:cubicBezTo>
                <a:cubicBezTo>
                  <a:pt x="389373" y="205557"/>
                  <a:pt x="308766" y="125251"/>
                  <a:pt x="279409" y="101366"/>
                </a:cubicBezTo>
                <a:cubicBezTo>
                  <a:pt x="250052" y="77481"/>
                  <a:pt x="181108" y="90123"/>
                  <a:pt x="138259" y="105707"/>
                </a:cubicBezTo>
                <a:cubicBezTo>
                  <a:pt x="47749" y="138625"/>
                  <a:pt x="51101" y="218453"/>
                  <a:pt x="135962" y="256406"/>
                </a:cubicBezTo>
                <a:cubicBezTo>
                  <a:pt x="120900" y="267369"/>
                  <a:pt x="135393" y="330657"/>
                  <a:pt x="120331" y="341620"/>
                </a:cubicBezTo>
                <a:cubicBezTo>
                  <a:pt x="107367" y="353226"/>
                  <a:pt x="133906" y="341081"/>
                  <a:pt x="120942" y="35268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: 圆角 9"/>
          <p:cNvSpPr/>
          <p:nvPr userDrawn="1"/>
        </p:nvSpPr>
        <p:spPr>
          <a:xfrm>
            <a:off x="474143" y="266705"/>
            <a:ext cx="11243714" cy="6324590"/>
          </a:xfrm>
          <a:prstGeom prst="roundRect">
            <a:avLst>
              <a:gd name="adj" fmla="val 3157"/>
            </a:avLst>
          </a:prstGeom>
          <a:solidFill>
            <a:srgbClr val="0092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: 圆角 11"/>
          <p:cNvSpPr/>
          <p:nvPr userDrawn="1"/>
        </p:nvSpPr>
        <p:spPr>
          <a:xfrm>
            <a:off x="644577" y="405300"/>
            <a:ext cx="10852879" cy="5999443"/>
          </a:xfrm>
          <a:prstGeom prst="roundRect">
            <a:avLst>
              <a:gd name="adj" fmla="val 307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0" name="矩形: 圆角 59"/>
          <p:cNvSpPr/>
          <p:nvPr userDrawn="1"/>
        </p:nvSpPr>
        <p:spPr>
          <a:xfrm>
            <a:off x="707034" y="457147"/>
            <a:ext cx="10728000" cy="5904000"/>
          </a:xfrm>
          <a:prstGeom prst="roundRect">
            <a:avLst>
              <a:gd name="adj" fmla="val 3073"/>
            </a:avLst>
          </a:prstGeom>
          <a:pattFill prst="dotGrid">
            <a:fgClr>
              <a:schemeClr val="bg1">
                <a:lumMod val="95000"/>
              </a:schemeClr>
            </a:fgClr>
            <a:bgClr>
              <a:schemeClr val="bg1"/>
            </a:bgClr>
          </a:patt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3" name="矩形: 一个圆顶角，剪去另一个顶角 12"/>
          <p:cNvSpPr/>
          <p:nvPr userDrawn="1"/>
        </p:nvSpPr>
        <p:spPr>
          <a:xfrm rot="16200000" flipV="1">
            <a:off x="11164467" y="852650"/>
            <a:ext cx="900000" cy="360000"/>
          </a:xfrm>
          <a:prstGeom prst="snip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Kanit SemiBold" panose="020B0A00000000000000" pitchFamily="34" charset="-122"/>
              <a:ea typeface="Kanit SemiBold" panose="020B0A00000000000000" pitchFamily="34" charset="-122"/>
            </a:endParaRPr>
          </a:p>
        </p:txBody>
      </p:sp>
      <p:grpSp>
        <p:nvGrpSpPr>
          <p:cNvPr id="20" name="组合 19"/>
          <p:cNvGrpSpPr/>
          <p:nvPr userDrawn="1"/>
        </p:nvGrpSpPr>
        <p:grpSpPr>
          <a:xfrm>
            <a:off x="958215" y="133985"/>
            <a:ext cx="10149840" cy="614680"/>
            <a:chOff x="1509" y="211"/>
            <a:chExt cx="15984" cy="968"/>
          </a:xfrm>
        </p:grpSpPr>
        <p:sp>
          <p:nvSpPr>
            <p:cNvPr id="42" name="流程图: 接点 41"/>
            <p:cNvSpPr/>
            <p:nvPr/>
          </p:nvSpPr>
          <p:spPr>
            <a:xfrm>
              <a:off x="1509" y="720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3" name="空心弧 18"/>
            <p:cNvSpPr/>
            <p:nvPr/>
          </p:nvSpPr>
          <p:spPr>
            <a:xfrm rot="5400000">
              <a:off x="1469" y="295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4" name="流程图: 接点 43"/>
            <p:cNvSpPr/>
            <p:nvPr/>
          </p:nvSpPr>
          <p:spPr>
            <a:xfrm>
              <a:off x="3378" y="720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5" name="空心弧 18"/>
            <p:cNvSpPr/>
            <p:nvPr/>
          </p:nvSpPr>
          <p:spPr>
            <a:xfrm rot="5400000">
              <a:off x="3338" y="295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6" name="流程图: 接点 45"/>
            <p:cNvSpPr/>
            <p:nvPr/>
          </p:nvSpPr>
          <p:spPr>
            <a:xfrm>
              <a:off x="5211" y="725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7" name="空心弧 18"/>
            <p:cNvSpPr/>
            <p:nvPr/>
          </p:nvSpPr>
          <p:spPr>
            <a:xfrm rot="5400000">
              <a:off x="5171" y="299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8" name="流程图: 接点 47"/>
            <p:cNvSpPr/>
            <p:nvPr/>
          </p:nvSpPr>
          <p:spPr>
            <a:xfrm>
              <a:off x="7391" y="718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9" name="空心弧 18"/>
            <p:cNvSpPr/>
            <p:nvPr/>
          </p:nvSpPr>
          <p:spPr>
            <a:xfrm rot="5400000">
              <a:off x="7351" y="292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0" name="流程图: 接点 49"/>
            <p:cNvSpPr/>
            <p:nvPr/>
          </p:nvSpPr>
          <p:spPr>
            <a:xfrm>
              <a:off x="9260" y="718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1" name="空心弧 18"/>
            <p:cNvSpPr/>
            <p:nvPr/>
          </p:nvSpPr>
          <p:spPr>
            <a:xfrm rot="5400000">
              <a:off x="9220" y="292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2" name="流程图: 接点 51"/>
            <p:cNvSpPr/>
            <p:nvPr/>
          </p:nvSpPr>
          <p:spPr>
            <a:xfrm>
              <a:off x="11093" y="722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3" name="空心弧 18"/>
            <p:cNvSpPr/>
            <p:nvPr/>
          </p:nvSpPr>
          <p:spPr>
            <a:xfrm rot="5400000">
              <a:off x="11053" y="297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4" name="流程图: 接点 53"/>
            <p:cNvSpPr/>
            <p:nvPr/>
          </p:nvSpPr>
          <p:spPr>
            <a:xfrm>
              <a:off x="13203" y="709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5" name="空心弧 18"/>
            <p:cNvSpPr/>
            <p:nvPr/>
          </p:nvSpPr>
          <p:spPr>
            <a:xfrm rot="5400000">
              <a:off x="13162" y="284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6" name="流程图: 接点 55"/>
            <p:cNvSpPr/>
            <p:nvPr/>
          </p:nvSpPr>
          <p:spPr>
            <a:xfrm>
              <a:off x="15071" y="709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7" name="空心弧 18"/>
            <p:cNvSpPr/>
            <p:nvPr/>
          </p:nvSpPr>
          <p:spPr>
            <a:xfrm rot="5400000">
              <a:off x="15031" y="284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8" name="流程图: 接点 57"/>
            <p:cNvSpPr/>
            <p:nvPr/>
          </p:nvSpPr>
          <p:spPr>
            <a:xfrm>
              <a:off x="16905" y="714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9" name="空心弧 18"/>
            <p:cNvSpPr/>
            <p:nvPr/>
          </p:nvSpPr>
          <p:spPr>
            <a:xfrm rot="5400000">
              <a:off x="16864" y="289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65" name="矩形: 一个圆顶角，剪去另一个顶角 64"/>
          <p:cNvSpPr/>
          <p:nvPr userDrawn="1"/>
        </p:nvSpPr>
        <p:spPr>
          <a:xfrm rot="16200000" flipV="1">
            <a:off x="11164467" y="1804497"/>
            <a:ext cx="900000" cy="360000"/>
          </a:xfrm>
          <a:prstGeom prst="snipRoundRect">
            <a:avLst/>
          </a:prstGeom>
          <a:solidFill>
            <a:srgbClr val="DA6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Kanit SemiBold" panose="020B0A00000000000000" pitchFamily="34" charset="-122"/>
              <a:ea typeface="Kanit SemiBold" panose="020B0A00000000000000" pitchFamily="34" charset="-122"/>
            </a:endParaRPr>
          </a:p>
        </p:txBody>
      </p:sp>
      <p:sp>
        <p:nvSpPr>
          <p:cNvPr id="66" name="矩形: 一个圆顶角，剪去另一个顶角 65"/>
          <p:cNvSpPr/>
          <p:nvPr userDrawn="1"/>
        </p:nvSpPr>
        <p:spPr>
          <a:xfrm rot="16200000" flipV="1">
            <a:off x="11164467" y="2756344"/>
            <a:ext cx="900000" cy="360000"/>
          </a:xfrm>
          <a:prstGeom prst="snipRound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Kanit SemiBold" panose="020B0A00000000000000" pitchFamily="34" charset="-122"/>
              <a:ea typeface="Kanit SemiBold" panose="020B0A00000000000000" pitchFamily="34" charset="-122"/>
            </a:endParaRPr>
          </a:p>
        </p:txBody>
      </p:sp>
      <p:sp>
        <p:nvSpPr>
          <p:cNvPr id="67" name="矩形: 一个圆顶角，剪去另一个顶角 66"/>
          <p:cNvSpPr/>
          <p:nvPr userDrawn="1"/>
        </p:nvSpPr>
        <p:spPr>
          <a:xfrm rot="16200000" flipV="1">
            <a:off x="11164467" y="3708191"/>
            <a:ext cx="900000" cy="360000"/>
          </a:xfrm>
          <a:prstGeom prst="snip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Kanit SemiBold" panose="020B0A00000000000000" pitchFamily="34" charset="-122"/>
              <a:ea typeface="Kanit SemiBold" panose="020B0A00000000000000" pitchFamily="34" charset="-122"/>
            </a:endParaRPr>
          </a:p>
        </p:txBody>
      </p:sp>
      <p:sp>
        <p:nvSpPr>
          <p:cNvPr id="68" name="矩形: 一个圆顶角，剪去另一个顶角 67"/>
          <p:cNvSpPr/>
          <p:nvPr userDrawn="1"/>
        </p:nvSpPr>
        <p:spPr>
          <a:xfrm rot="16200000" flipV="1">
            <a:off x="11164467" y="4660038"/>
            <a:ext cx="900000" cy="360000"/>
          </a:xfrm>
          <a:prstGeom prst="snipRoundRect">
            <a:avLst/>
          </a:prstGeom>
          <a:solidFill>
            <a:srgbClr val="DA6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Kanit SemiBold" panose="020B0A00000000000000" pitchFamily="34" charset="-122"/>
              <a:ea typeface="Kanit SemiBold" panose="020B0A00000000000000" pitchFamily="34" charset="-122"/>
            </a:endParaRPr>
          </a:p>
        </p:txBody>
      </p:sp>
      <p:sp>
        <p:nvSpPr>
          <p:cNvPr id="69" name="矩形: 一个圆顶角，剪去另一个顶角 68"/>
          <p:cNvSpPr/>
          <p:nvPr userDrawn="1"/>
        </p:nvSpPr>
        <p:spPr>
          <a:xfrm rot="16200000" flipV="1">
            <a:off x="11164467" y="5611885"/>
            <a:ext cx="900000" cy="360000"/>
          </a:xfrm>
          <a:prstGeom prst="snipRound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Kanit SemiBold" panose="020B0A00000000000000" pitchFamily="34" charset="-122"/>
              <a:ea typeface="Kanit SemiBold" panose="020B0A00000000000000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: 圆角 9"/>
          <p:cNvSpPr/>
          <p:nvPr userDrawn="1"/>
        </p:nvSpPr>
        <p:spPr>
          <a:xfrm>
            <a:off x="474143" y="266705"/>
            <a:ext cx="11243714" cy="6324590"/>
          </a:xfrm>
          <a:prstGeom prst="roundRect">
            <a:avLst>
              <a:gd name="adj" fmla="val 3157"/>
            </a:avLst>
          </a:prstGeom>
          <a:solidFill>
            <a:srgbClr val="0092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: 圆角 11"/>
          <p:cNvSpPr/>
          <p:nvPr userDrawn="1"/>
        </p:nvSpPr>
        <p:spPr>
          <a:xfrm>
            <a:off x="644577" y="405300"/>
            <a:ext cx="10852879" cy="5999443"/>
          </a:xfrm>
          <a:prstGeom prst="roundRect">
            <a:avLst>
              <a:gd name="adj" fmla="val 307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0" name="矩形: 圆角 59"/>
          <p:cNvSpPr/>
          <p:nvPr userDrawn="1"/>
        </p:nvSpPr>
        <p:spPr>
          <a:xfrm>
            <a:off x="707034" y="457147"/>
            <a:ext cx="10728000" cy="5904000"/>
          </a:xfrm>
          <a:prstGeom prst="roundRect">
            <a:avLst>
              <a:gd name="adj" fmla="val 3073"/>
            </a:avLst>
          </a:prstGeom>
          <a:pattFill prst="dotGrid">
            <a:fgClr>
              <a:schemeClr val="bg1">
                <a:lumMod val="95000"/>
              </a:schemeClr>
            </a:fgClr>
            <a:bgClr>
              <a:schemeClr val="bg1"/>
            </a:bgClr>
          </a:patt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3" name="矩形: 一个圆顶角，剪去另一个顶角 12"/>
          <p:cNvSpPr/>
          <p:nvPr userDrawn="1"/>
        </p:nvSpPr>
        <p:spPr>
          <a:xfrm rot="16200000" flipV="1">
            <a:off x="11200467" y="816649"/>
            <a:ext cx="900000" cy="432000"/>
          </a:xfrm>
          <a:prstGeom prst="snip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Kanit SemiBold" panose="020B0A00000000000000" pitchFamily="34" charset="-122"/>
              <a:ea typeface="Kanit SemiBold" panose="020B0A00000000000000" pitchFamily="3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958215" y="133985"/>
            <a:ext cx="10149840" cy="614680"/>
            <a:chOff x="1509" y="211"/>
            <a:chExt cx="15984" cy="968"/>
          </a:xfrm>
        </p:grpSpPr>
        <p:sp>
          <p:nvSpPr>
            <p:cNvPr id="42" name="流程图: 接点 41"/>
            <p:cNvSpPr/>
            <p:nvPr/>
          </p:nvSpPr>
          <p:spPr>
            <a:xfrm>
              <a:off x="1509" y="720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3" name="空心弧 18"/>
            <p:cNvSpPr/>
            <p:nvPr/>
          </p:nvSpPr>
          <p:spPr>
            <a:xfrm rot="5400000">
              <a:off x="1469" y="295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4" name="流程图: 接点 43"/>
            <p:cNvSpPr/>
            <p:nvPr/>
          </p:nvSpPr>
          <p:spPr>
            <a:xfrm>
              <a:off x="3378" y="720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5" name="空心弧 18"/>
            <p:cNvSpPr/>
            <p:nvPr/>
          </p:nvSpPr>
          <p:spPr>
            <a:xfrm rot="5400000">
              <a:off x="3338" y="295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6" name="流程图: 接点 45"/>
            <p:cNvSpPr/>
            <p:nvPr/>
          </p:nvSpPr>
          <p:spPr>
            <a:xfrm>
              <a:off x="5211" y="725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7" name="空心弧 18"/>
            <p:cNvSpPr/>
            <p:nvPr/>
          </p:nvSpPr>
          <p:spPr>
            <a:xfrm rot="5400000">
              <a:off x="5171" y="299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8" name="流程图: 接点 47"/>
            <p:cNvSpPr/>
            <p:nvPr/>
          </p:nvSpPr>
          <p:spPr>
            <a:xfrm>
              <a:off x="7391" y="718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9" name="空心弧 18"/>
            <p:cNvSpPr/>
            <p:nvPr/>
          </p:nvSpPr>
          <p:spPr>
            <a:xfrm rot="5400000">
              <a:off x="7351" y="292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0" name="流程图: 接点 49"/>
            <p:cNvSpPr/>
            <p:nvPr/>
          </p:nvSpPr>
          <p:spPr>
            <a:xfrm>
              <a:off x="9260" y="718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1" name="空心弧 18"/>
            <p:cNvSpPr/>
            <p:nvPr/>
          </p:nvSpPr>
          <p:spPr>
            <a:xfrm rot="5400000">
              <a:off x="9220" y="292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2" name="流程图: 接点 51"/>
            <p:cNvSpPr/>
            <p:nvPr/>
          </p:nvSpPr>
          <p:spPr>
            <a:xfrm>
              <a:off x="11093" y="722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3" name="空心弧 18"/>
            <p:cNvSpPr/>
            <p:nvPr/>
          </p:nvSpPr>
          <p:spPr>
            <a:xfrm rot="5400000">
              <a:off x="11053" y="297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4" name="流程图: 接点 53"/>
            <p:cNvSpPr/>
            <p:nvPr/>
          </p:nvSpPr>
          <p:spPr>
            <a:xfrm>
              <a:off x="13203" y="709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5" name="空心弧 18"/>
            <p:cNvSpPr/>
            <p:nvPr/>
          </p:nvSpPr>
          <p:spPr>
            <a:xfrm rot="5400000">
              <a:off x="13162" y="284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6" name="流程图: 接点 55"/>
            <p:cNvSpPr/>
            <p:nvPr/>
          </p:nvSpPr>
          <p:spPr>
            <a:xfrm>
              <a:off x="15071" y="709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7" name="空心弧 18"/>
            <p:cNvSpPr/>
            <p:nvPr/>
          </p:nvSpPr>
          <p:spPr>
            <a:xfrm rot="5400000">
              <a:off x="15031" y="284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8" name="流程图: 接点 57"/>
            <p:cNvSpPr/>
            <p:nvPr/>
          </p:nvSpPr>
          <p:spPr>
            <a:xfrm>
              <a:off x="16905" y="714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9" name="空心弧 18"/>
            <p:cNvSpPr/>
            <p:nvPr/>
          </p:nvSpPr>
          <p:spPr>
            <a:xfrm rot="5400000">
              <a:off x="16864" y="289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65" name="矩形: 一个圆顶角，剪去另一个顶角 64"/>
          <p:cNvSpPr/>
          <p:nvPr userDrawn="1"/>
        </p:nvSpPr>
        <p:spPr>
          <a:xfrm rot="16200000" flipV="1">
            <a:off x="11164467" y="1804497"/>
            <a:ext cx="900000" cy="360000"/>
          </a:xfrm>
          <a:prstGeom prst="snipRoundRect">
            <a:avLst/>
          </a:prstGeom>
          <a:solidFill>
            <a:srgbClr val="DA6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Kanit SemiBold" panose="020B0A00000000000000" pitchFamily="34" charset="-122"/>
              <a:ea typeface="Kanit SemiBold" panose="020B0A00000000000000" pitchFamily="34" charset="-122"/>
            </a:endParaRPr>
          </a:p>
        </p:txBody>
      </p:sp>
      <p:sp>
        <p:nvSpPr>
          <p:cNvPr id="66" name="矩形: 一个圆顶角，剪去另一个顶角 65"/>
          <p:cNvSpPr/>
          <p:nvPr userDrawn="1"/>
        </p:nvSpPr>
        <p:spPr>
          <a:xfrm rot="16200000" flipV="1">
            <a:off x="11164467" y="2756344"/>
            <a:ext cx="900000" cy="360000"/>
          </a:xfrm>
          <a:prstGeom prst="snipRound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Kanit SemiBold" panose="020B0A00000000000000" pitchFamily="34" charset="-122"/>
              <a:ea typeface="Kanit SemiBold" panose="020B0A00000000000000" pitchFamily="34" charset="-122"/>
            </a:endParaRPr>
          </a:p>
        </p:txBody>
      </p:sp>
      <p:sp>
        <p:nvSpPr>
          <p:cNvPr id="67" name="矩形: 一个圆顶角，剪去另一个顶角 66"/>
          <p:cNvSpPr/>
          <p:nvPr userDrawn="1"/>
        </p:nvSpPr>
        <p:spPr>
          <a:xfrm rot="16200000" flipV="1">
            <a:off x="11164467" y="3708191"/>
            <a:ext cx="900000" cy="360000"/>
          </a:xfrm>
          <a:prstGeom prst="snip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Kanit SemiBold" panose="020B0A00000000000000" pitchFamily="34" charset="-122"/>
              <a:ea typeface="Kanit SemiBold" panose="020B0A00000000000000" pitchFamily="34" charset="-122"/>
            </a:endParaRPr>
          </a:p>
        </p:txBody>
      </p:sp>
      <p:sp>
        <p:nvSpPr>
          <p:cNvPr id="68" name="矩形: 一个圆顶角，剪去另一个顶角 67"/>
          <p:cNvSpPr/>
          <p:nvPr userDrawn="1"/>
        </p:nvSpPr>
        <p:spPr>
          <a:xfrm rot="16200000" flipV="1">
            <a:off x="11164467" y="4660038"/>
            <a:ext cx="900000" cy="360000"/>
          </a:xfrm>
          <a:prstGeom prst="snipRoundRect">
            <a:avLst/>
          </a:prstGeom>
          <a:solidFill>
            <a:srgbClr val="DA6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Kanit SemiBold" panose="020B0A00000000000000" pitchFamily="34" charset="-122"/>
              <a:ea typeface="Kanit SemiBold" panose="020B0A00000000000000" pitchFamily="34" charset="-122"/>
            </a:endParaRPr>
          </a:p>
        </p:txBody>
      </p:sp>
      <p:sp>
        <p:nvSpPr>
          <p:cNvPr id="69" name="矩形: 一个圆顶角，剪去另一个顶角 68"/>
          <p:cNvSpPr/>
          <p:nvPr userDrawn="1"/>
        </p:nvSpPr>
        <p:spPr>
          <a:xfrm rot="16200000" flipV="1">
            <a:off x="11164467" y="5611885"/>
            <a:ext cx="900000" cy="360000"/>
          </a:xfrm>
          <a:prstGeom prst="snipRound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Kanit SemiBold" panose="020B0A00000000000000" pitchFamily="34" charset="-122"/>
              <a:ea typeface="Kanit SemiBold" panose="020B0A00000000000000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: 圆角 9"/>
          <p:cNvSpPr/>
          <p:nvPr userDrawn="1"/>
        </p:nvSpPr>
        <p:spPr>
          <a:xfrm>
            <a:off x="474143" y="266705"/>
            <a:ext cx="11243714" cy="6324590"/>
          </a:xfrm>
          <a:prstGeom prst="roundRect">
            <a:avLst>
              <a:gd name="adj" fmla="val 3157"/>
            </a:avLst>
          </a:prstGeom>
          <a:solidFill>
            <a:srgbClr val="0092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: 圆角 11"/>
          <p:cNvSpPr/>
          <p:nvPr userDrawn="1"/>
        </p:nvSpPr>
        <p:spPr>
          <a:xfrm>
            <a:off x="644577" y="405300"/>
            <a:ext cx="10852879" cy="5999443"/>
          </a:xfrm>
          <a:prstGeom prst="roundRect">
            <a:avLst>
              <a:gd name="adj" fmla="val 307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0" name="矩形: 圆角 59"/>
          <p:cNvSpPr/>
          <p:nvPr userDrawn="1"/>
        </p:nvSpPr>
        <p:spPr>
          <a:xfrm>
            <a:off x="707034" y="457147"/>
            <a:ext cx="10728000" cy="5904000"/>
          </a:xfrm>
          <a:prstGeom prst="roundRect">
            <a:avLst>
              <a:gd name="adj" fmla="val 3073"/>
            </a:avLst>
          </a:prstGeom>
          <a:pattFill prst="dotGrid">
            <a:fgClr>
              <a:schemeClr val="bg1">
                <a:lumMod val="95000"/>
              </a:schemeClr>
            </a:fgClr>
            <a:bgClr>
              <a:schemeClr val="bg1"/>
            </a:bgClr>
          </a:patt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grpSp>
        <p:nvGrpSpPr>
          <p:cNvPr id="11" name="组合 10"/>
          <p:cNvGrpSpPr/>
          <p:nvPr userDrawn="1"/>
        </p:nvGrpSpPr>
        <p:grpSpPr>
          <a:xfrm>
            <a:off x="958215" y="133985"/>
            <a:ext cx="10149840" cy="614680"/>
            <a:chOff x="1509" y="211"/>
            <a:chExt cx="15984" cy="968"/>
          </a:xfrm>
        </p:grpSpPr>
        <p:sp>
          <p:nvSpPr>
            <p:cNvPr id="42" name="流程图: 接点 41"/>
            <p:cNvSpPr/>
            <p:nvPr/>
          </p:nvSpPr>
          <p:spPr>
            <a:xfrm>
              <a:off x="1509" y="720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3" name="空心弧 18"/>
            <p:cNvSpPr/>
            <p:nvPr/>
          </p:nvSpPr>
          <p:spPr>
            <a:xfrm rot="5400000">
              <a:off x="1469" y="295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4" name="流程图: 接点 43"/>
            <p:cNvSpPr/>
            <p:nvPr/>
          </p:nvSpPr>
          <p:spPr>
            <a:xfrm>
              <a:off x="3378" y="720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5" name="空心弧 18"/>
            <p:cNvSpPr/>
            <p:nvPr/>
          </p:nvSpPr>
          <p:spPr>
            <a:xfrm rot="5400000">
              <a:off x="3338" y="295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6" name="流程图: 接点 45"/>
            <p:cNvSpPr/>
            <p:nvPr/>
          </p:nvSpPr>
          <p:spPr>
            <a:xfrm>
              <a:off x="5211" y="725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7" name="空心弧 18"/>
            <p:cNvSpPr/>
            <p:nvPr/>
          </p:nvSpPr>
          <p:spPr>
            <a:xfrm rot="5400000">
              <a:off x="5171" y="299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8" name="流程图: 接点 47"/>
            <p:cNvSpPr/>
            <p:nvPr/>
          </p:nvSpPr>
          <p:spPr>
            <a:xfrm>
              <a:off x="7391" y="718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9" name="空心弧 18"/>
            <p:cNvSpPr/>
            <p:nvPr/>
          </p:nvSpPr>
          <p:spPr>
            <a:xfrm rot="5400000">
              <a:off x="7351" y="292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0" name="流程图: 接点 49"/>
            <p:cNvSpPr/>
            <p:nvPr/>
          </p:nvSpPr>
          <p:spPr>
            <a:xfrm>
              <a:off x="9260" y="718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1" name="空心弧 18"/>
            <p:cNvSpPr/>
            <p:nvPr/>
          </p:nvSpPr>
          <p:spPr>
            <a:xfrm rot="5400000">
              <a:off x="9220" y="292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2" name="流程图: 接点 51"/>
            <p:cNvSpPr/>
            <p:nvPr/>
          </p:nvSpPr>
          <p:spPr>
            <a:xfrm>
              <a:off x="11093" y="722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3" name="空心弧 18"/>
            <p:cNvSpPr/>
            <p:nvPr/>
          </p:nvSpPr>
          <p:spPr>
            <a:xfrm rot="5400000">
              <a:off x="11053" y="297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4" name="流程图: 接点 53"/>
            <p:cNvSpPr/>
            <p:nvPr/>
          </p:nvSpPr>
          <p:spPr>
            <a:xfrm>
              <a:off x="13203" y="709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5" name="空心弧 18"/>
            <p:cNvSpPr/>
            <p:nvPr/>
          </p:nvSpPr>
          <p:spPr>
            <a:xfrm rot="5400000">
              <a:off x="13162" y="284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6" name="流程图: 接点 55"/>
            <p:cNvSpPr/>
            <p:nvPr/>
          </p:nvSpPr>
          <p:spPr>
            <a:xfrm>
              <a:off x="15071" y="709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7" name="空心弧 18"/>
            <p:cNvSpPr/>
            <p:nvPr/>
          </p:nvSpPr>
          <p:spPr>
            <a:xfrm rot="5400000">
              <a:off x="15031" y="284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8" name="流程图: 接点 57"/>
            <p:cNvSpPr/>
            <p:nvPr/>
          </p:nvSpPr>
          <p:spPr>
            <a:xfrm>
              <a:off x="16905" y="714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9" name="空心弧 18"/>
            <p:cNvSpPr/>
            <p:nvPr/>
          </p:nvSpPr>
          <p:spPr>
            <a:xfrm rot="5400000">
              <a:off x="16864" y="289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65" name="矩形: 一个圆顶角，剪去另一个顶角 64"/>
          <p:cNvSpPr/>
          <p:nvPr userDrawn="1"/>
        </p:nvSpPr>
        <p:spPr>
          <a:xfrm rot="16200000" flipV="1">
            <a:off x="11200467" y="1768497"/>
            <a:ext cx="900000" cy="432000"/>
          </a:xfrm>
          <a:prstGeom prst="snipRoundRect">
            <a:avLst/>
          </a:prstGeom>
          <a:solidFill>
            <a:srgbClr val="DA6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Kanit SemiBold" panose="020B0A00000000000000" pitchFamily="34" charset="-122"/>
              <a:ea typeface="Kanit SemiBold" panose="020B0A00000000000000" pitchFamily="34" charset="-122"/>
            </a:endParaRPr>
          </a:p>
        </p:txBody>
      </p:sp>
      <p:sp>
        <p:nvSpPr>
          <p:cNvPr id="66" name="矩形: 一个圆顶角，剪去另一个顶角 65"/>
          <p:cNvSpPr/>
          <p:nvPr userDrawn="1"/>
        </p:nvSpPr>
        <p:spPr>
          <a:xfrm rot="16200000" flipV="1">
            <a:off x="11164467" y="2756344"/>
            <a:ext cx="900000" cy="360000"/>
          </a:xfrm>
          <a:prstGeom prst="snipRound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Kanit SemiBold" panose="020B0A00000000000000" pitchFamily="34" charset="-122"/>
              <a:ea typeface="Kanit SemiBold" panose="020B0A00000000000000" pitchFamily="34" charset="-122"/>
            </a:endParaRPr>
          </a:p>
        </p:txBody>
      </p:sp>
      <p:sp>
        <p:nvSpPr>
          <p:cNvPr id="67" name="矩形: 一个圆顶角，剪去另一个顶角 66"/>
          <p:cNvSpPr/>
          <p:nvPr userDrawn="1"/>
        </p:nvSpPr>
        <p:spPr>
          <a:xfrm rot="16200000" flipV="1">
            <a:off x="11164467" y="3708191"/>
            <a:ext cx="900000" cy="360000"/>
          </a:xfrm>
          <a:prstGeom prst="snip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Kanit SemiBold" panose="020B0A00000000000000" pitchFamily="34" charset="-122"/>
              <a:ea typeface="Kanit SemiBold" panose="020B0A00000000000000" pitchFamily="34" charset="-122"/>
            </a:endParaRPr>
          </a:p>
        </p:txBody>
      </p:sp>
      <p:sp>
        <p:nvSpPr>
          <p:cNvPr id="68" name="矩形: 一个圆顶角，剪去另一个顶角 67"/>
          <p:cNvSpPr/>
          <p:nvPr userDrawn="1"/>
        </p:nvSpPr>
        <p:spPr>
          <a:xfrm rot="16200000" flipV="1">
            <a:off x="11164467" y="4660038"/>
            <a:ext cx="900000" cy="360000"/>
          </a:xfrm>
          <a:prstGeom prst="snipRoundRect">
            <a:avLst/>
          </a:prstGeom>
          <a:solidFill>
            <a:srgbClr val="DA6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Kanit SemiBold" panose="020B0A00000000000000" pitchFamily="34" charset="-122"/>
              <a:ea typeface="Kanit SemiBold" panose="020B0A00000000000000" pitchFamily="34" charset="-122"/>
            </a:endParaRPr>
          </a:p>
        </p:txBody>
      </p:sp>
      <p:sp>
        <p:nvSpPr>
          <p:cNvPr id="69" name="矩形: 一个圆顶角，剪去另一个顶角 68"/>
          <p:cNvSpPr/>
          <p:nvPr userDrawn="1"/>
        </p:nvSpPr>
        <p:spPr>
          <a:xfrm rot="16200000" flipV="1">
            <a:off x="11164467" y="5611885"/>
            <a:ext cx="900000" cy="360000"/>
          </a:xfrm>
          <a:prstGeom prst="snipRound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Kanit SemiBold" panose="020B0A00000000000000" pitchFamily="34" charset="-122"/>
              <a:ea typeface="Kanit SemiBold" panose="020B0A00000000000000" pitchFamily="34" charset="-122"/>
            </a:endParaRPr>
          </a:p>
        </p:txBody>
      </p:sp>
      <p:sp>
        <p:nvSpPr>
          <p:cNvPr id="35" name="矩形: 一个圆顶角，剪去另一个顶角 34"/>
          <p:cNvSpPr/>
          <p:nvPr userDrawn="1"/>
        </p:nvSpPr>
        <p:spPr>
          <a:xfrm rot="5400000" flipV="1">
            <a:off x="72196" y="875696"/>
            <a:ext cx="900000" cy="360000"/>
          </a:xfrm>
          <a:prstGeom prst="snip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Kanit SemiBold" panose="020B0A00000000000000" pitchFamily="34" charset="-122"/>
              <a:ea typeface="Kanit SemiBold" panose="020B0A00000000000000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: 圆角 9"/>
          <p:cNvSpPr/>
          <p:nvPr userDrawn="1"/>
        </p:nvSpPr>
        <p:spPr>
          <a:xfrm>
            <a:off x="474143" y="266705"/>
            <a:ext cx="11243714" cy="6324590"/>
          </a:xfrm>
          <a:prstGeom prst="roundRect">
            <a:avLst>
              <a:gd name="adj" fmla="val 3157"/>
            </a:avLst>
          </a:prstGeom>
          <a:solidFill>
            <a:srgbClr val="0092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: 圆角 11"/>
          <p:cNvSpPr/>
          <p:nvPr userDrawn="1"/>
        </p:nvSpPr>
        <p:spPr>
          <a:xfrm>
            <a:off x="644577" y="405300"/>
            <a:ext cx="10852879" cy="5999443"/>
          </a:xfrm>
          <a:prstGeom prst="roundRect">
            <a:avLst>
              <a:gd name="adj" fmla="val 307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0" name="矩形: 圆角 59"/>
          <p:cNvSpPr/>
          <p:nvPr userDrawn="1"/>
        </p:nvSpPr>
        <p:spPr>
          <a:xfrm>
            <a:off x="707034" y="457147"/>
            <a:ext cx="10728000" cy="5904000"/>
          </a:xfrm>
          <a:prstGeom prst="roundRect">
            <a:avLst>
              <a:gd name="adj" fmla="val 3073"/>
            </a:avLst>
          </a:prstGeom>
          <a:pattFill prst="dotGrid">
            <a:fgClr>
              <a:schemeClr val="bg1">
                <a:lumMod val="95000"/>
              </a:schemeClr>
            </a:fgClr>
            <a:bgClr>
              <a:schemeClr val="bg1"/>
            </a:bgClr>
          </a:patt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3" name="矩形: 一个圆顶角，剪去另一个顶角 12"/>
          <p:cNvSpPr/>
          <p:nvPr userDrawn="1"/>
        </p:nvSpPr>
        <p:spPr>
          <a:xfrm rot="5400000" flipV="1">
            <a:off x="69702" y="865031"/>
            <a:ext cx="900000" cy="360000"/>
          </a:xfrm>
          <a:prstGeom prst="snip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Kanit SemiBold" panose="020B0A00000000000000" pitchFamily="34" charset="-122"/>
              <a:ea typeface="Kanit SemiBold" panose="020B0A00000000000000" pitchFamily="34" charset="-122"/>
            </a:endParaRPr>
          </a:p>
        </p:txBody>
      </p:sp>
      <p:grpSp>
        <p:nvGrpSpPr>
          <p:cNvPr id="11" name="组合 10"/>
          <p:cNvGrpSpPr/>
          <p:nvPr userDrawn="1"/>
        </p:nvGrpSpPr>
        <p:grpSpPr>
          <a:xfrm>
            <a:off x="958215" y="133985"/>
            <a:ext cx="10149840" cy="614680"/>
            <a:chOff x="1509" y="211"/>
            <a:chExt cx="15984" cy="968"/>
          </a:xfrm>
        </p:grpSpPr>
        <p:sp>
          <p:nvSpPr>
            <p:cNvPr id="42" name="流程图: 接点 41"/>
            <p:cNvSpPr/>
            <p:nvPr/>
          </p:nvSpPr>
          <p:spPr>
            <a:xfrm>
              <a:off x="1509" y="720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3" name="空心弧 18"/>
            <p:cNvSpPr/>
            <p:nvPr/>
          </p:nvSpPr>
          <p:spPr>
            <a:xfrm rot="5400000">
              <a:off x="1469" y="295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4" name="流程图: 接点 43"/>
            <p:cNvSpPr/>
            <p:nvPr/>
          </p:nvSpPr>
          <p:spPr>
            <a:xfrm>
              <a:off x="3378" y="720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5" name="空心弧 18"/>
            <p:cNvSpPr/>
            <p:nvPr/>
          </p:nvSpPr>
          <p:spPr>
            <a:xfrm rot="5400000">
              <a:off x="3338" y="295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6" name="流程图: 接点 45"/>
            <p:cNvSpPr/>
            <p:nvPr/>
          </p:nvSpPr>
          <p:spPr>
            <a:xfrm>
              <a:off x="5211" y="725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7" name="空心弧 18"/>
            <p:cNvSpPr/>
            <p:nvPr/>
          </p:nvSpPr>
          <p:spPr>
            <a:xfrm rot="5400000">
              <a:off x="5171" y="299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8" name="流程图: 接点 47"/>
            <p:cNvSpPr/>
            <p:nvPr/>
          </p:nvSpPr>
          <p:spPr>
            <a:xfrm>
              <a:off x="7391" y="718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9" name="空心弧 18"/>
            <p:cNvSpPr/>
            <p:nvPr/>
          </p:nvSpPr>
          <p:spPr>
            <a:xfrm rot="5400000">
              <a:off x="7351" y="292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0" name="流程图: 接点 49"/>
            <p:cNvSpPr/>
            <p:nvPr/>
          </p:nvSpPr>
          <p:spPr>
            <a:xfrm>
              <a:off x="9260" y="718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1" name="空心弧 18"/>
            <p:cNvSpPr/>
            <p:nvPr/>
          </p:nvSpPr>
          <p:spPr>
            <a:xfrm rot="5400000">
              <a:off x="9220" y="292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2" name="流程图: 接点 51"/>
            <p:cNvSpPr/>
            <p:nvPr/>
          </p:nvSpPr>
          <p:spPr>
            <a:xfrm>
              <a:off x="11093" y="722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3" name="空心弧 18"/>
            <p:cNvSpPr/>
            <p:nvPr/>
          </p:nvSpPr>
          <p:spPr>
            <a:xfrm rot="5400000">
              <a:off x="11053" y="297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4" name="流程图: 接点 53"/>
            <p:cNvSpPr/>
            <p:nvPr/>
          </p:nvSpPr>
          <p:spPr>
            <a:xfrm>
              <a:off x="13203" y="709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5" name="空心弧 18"/>
            <p:cNvSpPr/>
            <p:nvPr/>
          </p:nvSpPr>
          <p:spPr>
            <a:xfrm rot="5400000">
              <a:off x="13162" y="284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6" name="流程图: 接点 55"/>
            <p:cNvSpPr/>
            <p:nvPr/>
          </p:nvSpPr>
          <p:spPr>
            <a:xfrm>
              <a:off x="15071" y="709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7" name="空心弧 18"/>
            <p:cNvSpPr/>
            <p:nvPr/>
          </p:nvSpPr>
          <p:spPr>
            <a:xfrm rot="5400000">
              <a:off x="15031" y="284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8" name="流程图: 接点 57"/>
            <p:cNvSpPr/>
            <p:nvPr/>
          </p:nvSpPr>
          <p:spPr>
            <a:xfrm>
              <a:off x="16905" y="714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9" name="空心弧 18"/>
            <p:cNvSpPr/>
            <p:nvPr/>
          </p:nvSpPr>
          <p:spPr>
            <a:xfrm rot="5400000">
              <a:off x="16864" y="289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65" name="矩形: 一个圆顶角，剪去另一个顶角 64"/>
          <p:cNvSpPr/>
          <p:nvPr userDrawn="1"/>
        </p:nvSpPr>
        <p:spPr>
          <a:xfrm rot="5400000" flipV="1">
            <a:off x="69702" y="1816878"/>
            <a:ext cx="900000" cy="360000"/>
          </a:xfrm>
          <a:prstGeom prst="snipRoundRect">
            <a:avLst/>
          </a:prstGeom>
          <a:solidFill>
            <a:srgbClr val="DA6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Kanit SemiBold" panose="020B0A00000000000000" pitchFamily="34" charset="-122"/>
              <a:ea typeface="Kanit SemiBold" panose="020B0A00000000000000" pitchFamily="34" charset="-122"/>
            </a:endParaRPr>
          </a:p>
        </p:txBody>
      </p:sp>
      <p:sp>
        <p:nvSpPr>
          <p:cNvPr id="66" name="矩形: 一个圆顶角，剪去另一个顶角 65"/>
          <p:cNvSpPr/>
          <p:nvPr userDrawn="1"/>
        </p:nvSpPr>
        <p:spPr>
          <a:xfrm rot="16200000" flipV="1">
            <a:off x="11200467" y="2720344"/>
            <a:ext cx="900000" cy="432000"/>
          </a:xfrm>
          <a:prstGeom prst="snipRound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Kanit SemiBold" panose="020B0A00000000000000" pitchFamily="34" charset="-122"/>
              <a:ea typeface="Kanit SemiBold" panose="020B0A00000000000000" pitchFamily="34" charset="-122"/>
            </a:endParaRPr>
          </a:p>
        </p:txBody>
      </p:sp>
      <p:sp>
        <p:nvSpPr>
          <p:cNvPr id="67" name="矩形: 一个圆顶角，剪去另一个顶角 66"/>
          <p:cNvSpPr/>
          <p:nvPr userDrawn="1"/>
        </p:nvSpPr>
        <p:spPr>
          <a:xfrm rot="16200000" flipV="1">
            <a:off x="11164467" y="3708191"/>
            <a:ext cx="900000" cy="360000"/>
          </a:xfrm>
          <a:prstGeom prst="snip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Kanit SemiBold" panose="020B0A00000000000000" pitchFamily="34" charset="-122"/>
              <a:ea typeface="Kanit SemiBold" panose="020B0A00000000000000" pitchFamily="34" charset="-122"/>
            </a:endParaRPr>
          </a:p>
        </p:txBody>
      </p:sp>
      <p:sp>
        <p:nvSpPr>
          <p:cNvPr id="68" name="矩形: 一个圆顶角，剪去另一个顶角 67"/>
          <p:cNvSpPr/>
          <p:nvPr userDrawn="1"/>
        </p:nvSpPr>
        <p:spPr>
          <a:xfrm rot="16200000" flipV="1">
            <a:off x="11164467" y="4660038"/>
            <a:ext cx="900000" cy="360000"/>
          </a:xfrm>
          <a:prstGeom prst="snipRoundRect">
            <a:avLst/>
          </a:prstGeom>
          <a:solidFill>
            <a:srgbClr val="DA6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Kanit SemiBold" panose="020B0A00000000000000" pitchFamily="34" charset="-122"/>
              <a:ea typeface="Kanit SemiBold" panose="020B0A00000000000000" pitchFamily="34" charset="-122"/>
            </a:endParaRPr>
          </a:p>
        </p:txBody>
      </p:sp>
      <p:sp>
        <p:nvSpPr>
          <p:cNvPr id="69" name="矩形: 一个圆顶角，剪去另一个顶角 68"/>
          <p:cNvSpPr/>
          <p:nvPr userDrawn="1"/>
        </p:nvSpPr>
        <p:spPr>
          <a:xfrm rot="16200000" flipV="1">
            <a:off x="11164467" y="5611885"/>
            <a:ext cx="900000" cy="360000"/>
          </a:xfrm>
          <a:prstGeom prst="snipRound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Kanit SemiBold" panose="020B0A00000000000000" pitchFamily="34" charset="-122"/>
              <a:ea typeface="Kanit SemiBold" panose="020B0A00000000000000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: 圆角 9"/>
          <p:cNvSpPr/>
          <p:nvPr userDrawn="1"/>
        </p:nvSpPr>
        <p:spPr>
          <a:xfrm>
            <a:off x="474143" y="266705"/>
            <a:ext cx="11243714" cy="6324590"/>
          </a:xfrm>
          <a:prstGeom prst="roundRect">
            <a:avLst>
              <a:gd name="adj" fmla="val 3157"/>
            </a:avLst>
          </a:prstGeom>
          <a:solidFill>
            <a:srgbClr val="0092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: 圆角 11"/>
          <p:cNvSpPr/>
          <p:nvPr userDrawn="1"/>
        </p:nvSpPr>
        <p:spPr>
          <a:xfrm>
            <a:off x="644577" y="405300"/>
            <a:ext cx="10852879" cy="5999443"/>
          </a:xfrm>
          <a:prstGeom prst="roundRect">
            <a:avLst>
              <a:gd name="adj" fmla="val 307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0" name="矩形: 圆角 59"/>
          <p:cNvSpPr/>
          <p:nvPr userDrawn="1"/>
        </p:nvSpPr>
        <p:spPr>
          <a:xfrm>
            <a:off x="707034" y="457147"/>
            <a:ext cx="10728000" cy="5904000"/>
          </a:xfrm>
          <a:prstGeom prst="roundRect">
            <a:avLst>
              <a:gd name="adj" fmla="val 3073"/>
            </a:avLst>
          </a:prstGeom>
          <a:pattFill prst="dotGrid">
            <a:fgClr>
              <a:schemeClr val="bg1">
                <a:lumMod val="95000"/>
              </a:schemeClr>
            </a:fgClr>
            <a:bgClr>
              <a:schemeClr val="bg1"/>
            </a:bgClr>
          </a:patt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42" name="流程图: 接点 41"/>
          <p:cNvSpPr/>
          <p:nvPr userDrawn="1"/>
        </p:nvSpPr>
        <p:spPr>
          <a:xfrm>
            <a:off x="958298" y="457147"/>
            <a:ext cx="288000" cy="288162"/>
          </a:xfrm>
          <a:prstGeom prst="flowChartConnector">
            <a:avLst/>
          </a:prstGeom>
          <a:solidFill>
            <a:srgbClr val="0092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43" name="空心弧 18"/>
          <p:cNvSpPr/>
          <p:nvPr userDrawn="1"/>
        </p:nvSpPr>
        <p:spPr>
          <a:xfrm rot="5400000">
            <a:off x="932740" y="187158"/>
            <a:ext cx="446614" cy="353318"/>
          </a:xfrm>
          <a:custGeom>
            <a:avLst/>
            <a:gdLst>
              <a:gd name="connsiteX0" fmla="*/ 78598 w 503582"/>
              <a:gd name="connsiteY0" fmla="*/ 331635 h 384313"/>
              <a:gd name="connsiteX1" fmla="*/ 98097 w 503582"/>
              <a:gd name="connsiteY1" fmla="*/ 39951 h 384313"/>
              <a:gd name="connsiteX2" fmla="*/ 381725 w 503582"/>
              <a:gd name="connsiteY2" fmla="*/ 27562 h 384313"/>
              <a:gd name="connsiteX3" fmla="*/ 447048 w 503582"/>
              <a:gd name="connsiteY3" fmla="*/ 313482 h 384313"/>
              <a:gd name="connsiteX4" fmla="*/ 355403 w 503582"/>
              <a:gd name="connsiteY4" fmla="*/ 256537 h 384313"/>
              <a:gd name="connsiteX5" fmla="*/ 315646 w 503582"/>
              <a:gd name="connsiteY5" fmla="*/ 111270 h 384313"/>
              <a:gd name="connsiteX6" fmla="*/ 174496 w 503582"/>
              <a:gd name="connsiteY6" fmla="*/ 115611 h 384313"/>
              <a:gd name="connsiteX7" fmla="*/ 162674 w 503582"/>
              <a:gd name="connsiteY7" fmla="*/ 263928 h 384313"/>
              <a:gd name="connsiteX8" fmla="*/ 78598 w 503582"/>
              <a:gd name="connsiteY8" fmla="*/ 331635 h 384313"/>
              <a:gd name="connsiteX0-1" fmla="*/ 78600 w 503614"/>
              <a:gd name="connsiteY0-2" fmla="*/ 331635 h 353527"/>
              <a:gd name="connsiteX1-3" fmla="*/ 98099 w 503614"/>
              <a:gd name="connsiteY1-4" fmla="*/ 39951 h 353527"/>
              <a:gd name="connsiteX2-5" fmla="*/ 381727 w 503614"/>
              <a:gd name="connsiteY2-6" fmla="*/ 27562 h 353527"/>
              <a:gd name="connsiteX3-7" fmla="*/ 447050 w 503614"/>
              <a:gd name="connsiteY3-8" fmla="*/ 313482 h 353527"/>
              <a:gd name="connsiteX4-9" fmla="*/ 355405 w 503614"/>
              <a:gd name="connsiteY4-10" fmla="*/ 256537 h 353527"/>
              <a:gd name="connsiteX5-11" fmla="*/ 315648 w 503614"/>
              <a:gd name="connsiteY5-12" fmla="*/ 111270 h 353527"/>
              <a:gd name="connsiteX6-13" fmla="*/ 174498 w 503614"/>
              <a:gd name="connsiteY6-14" fmla="*/ 115611 h 353527"/>
              <a:gd name="connsiteX7-15" fmla="*/ 162676 w 503614"/>
              <a:gd name="connsiteY7-16" fmla="*/ 263928 h 353527"/>
              <a:gd name="connsiteX8-17" fmla="*/ 156570 w 503614"/>
              <a:gd name="connsiteY8-18" fmla="*/ 351524 h 353527"/>
              <a:gd name="connsiteX9" fmla="*/ 78600 w 503614"/>
              <a:gd name="connsiteY9" fmla="*/ 331635 h 353527"/>
              <a:gd name="connsiteX0-19" fmla="*/ 78600 w 503614"/>
              <a:gd name="connsiteY0-20" fmla="*/ 331635 h 353527"/>
              <a:gd name="connsiteX1-21" fmla="*/ 98099 w 503614"/>
              <a:gd name="connsiteY1-22" fmla="*/ 39951 h 353527"/>
              <a:gd name="connsiteX2-23" fmla="*/ 381727 w 503614"/>
              <a:gd name="connsiteY2-24" fmla="*/ 27562 h 353527"/>
              <a:gd name="connsiteX3-25" fmla="*/ 447050 w 503614"/>
              <a:gd name="connsiteY3-26" fmla="*/ 313482 h 353527"/>
              <a:gd name="connsiteX4-27" fmla="*/ 355405 w 503614"/>
              <a:gd name="connsiteY4-28" fmla="*/ 256537 h 353527"/>
              <a:gd name="connsiteX5-29" fmla="*/ 315648 w 503614"/>
              <a:gd name="connsiteY5-30" fmla="*/ 111270 h 353527"/>
              <a:gd name="connsiteX6-31" fmla="*/ 174498 w 503614"/>
              <a:gd name="connsiteY6-32" fmla="*/ 115611 h 353527"/>
              <a:gd name="connsiteX7-33" fmla="*/ 162676 w 503614"/>
              <a:gd name="connsiteY7-34" fmla="*/ 263928 h 353527"/>
              <a:gd name="connsiteX8-35" fmla="*/ 156570 w 503614"/>
              <a:gd name="connsiteY8-36" fmla="*/ 351524 h 353527"/>
              <a:gd name="connsiteX9-37" fmla="*/ 78600 w 503614"/>
              <a:gd name="connsiteY9-38" fmla="*/ 331635 h 353527"/>
              <a:gd name="connsiteX0-39" fmla="*/ 78600 w 503614"/>
              <a:gd name="connsiteY0-40" fmla="*/ 331635 h 353527"/>
              <a:gd name="connsiteX1-41" fmla="*/ 98099 w 503614"/>
              <a:gd name="connsiteY1-42" fmla="*/ 39951 h 353527"/>
              <a:gd name="connsiteX2-43" fmla="*/ 381727 w 503614"/>
              <a:gd name="connsiteY2-44" fmla="*/ 27562 h 353527"/>
              <a:gd name="connsiteX3-45" fmla="*/ 447050 w 503614"/>
              <a:gd name="connsiteY3-46" fmla="*/ 313482 h 353527"/>
              <a:gd name="connsiteX4-47" fmla="*/ 372777 w 503614"/>
              <a:gd name="connsiteY4-48" fmla="*/ 321056 h 353527"/>
              <a:gd name="connsiteX5-49" fmla="*/ 355405 w 503614"/>
              <a:gd name="connsiteY5-50" fmla="*/ 256537 h 353527"/>
              <a:gd name="connsiteX6-51" fmla="*/ 315648 w 503614"/>
              <a:gd name="connsiteY6-52" fmla="*/ 111270 h 353527"/>
              <a:gd name="connsiteX7-53" fmla="*/ 174498 w 503614"/>
              <a:gd name="connsiteY7-54" fmla="*/ 115611 h 353527"/>
              <a:gd name="connsiteX8-55" fmla="*/ 162676 w 503614"/>
              <a:gd name="connsiteY8-56" fmla="*/ 263928 h 353527"/>
              <a:gd name="connsiteX9-57" fmla="*/ 156570 w 503614"/>
              <a:gd name="connsiteY9-58" fmla="*/ 351524 h 353527"/>
              <a:gd name="connsiteX10" fmla="*/ 78600 w 503614"/>
              <a:gd name="connsiteY10" fmla="*/ 331635 h 353527"/>
              <a:gd name="connsiteX0-59" fmla="*/ 78600 w 465644"/>
              <a:gd name="connsiteY0-60" fmla="*/ 335721 h 367308"/>
              <a:gd name="connsiteX1-61" fmla="*/ 98099 w 465644"/>
              <a:gd name="connsiteY1-62" fmla="*/ 44037 h 367308"/>
              <a:gd name="connsiteX2-63" fmla="*/ 381727 w 465644"/>
              <a:gd name="connsiteY2-64" fmla="*/ 31648 h 367308"/>
              <a:gd name="connsiteX3-65" fmla="*/ 420858 w 465644"/>
              <a:gd name="connsiteY3-66" fmla="*/ 348524 h 367308"/>
              <a:gd name="connsiteX4-67" fmla="*/ 372777 w 465644"/>
              <a:gd name="connsiteY4-68" fmla="*/ 325142 h 367308"/>
              <a:gd name="connsiteX5-69" fmla="*/ 355405 w 465644"/>
              <a:gd name="connsiteY5-70" fmla="*/ 260623 h 367308"/>
              <a:gd name="connsiteX6-71" fmla="*/ 315648 w 465644"/>
              <a:gd name="connsiteY6-72" fmla="*/ 115356 h 367308"/>
              <a:gd name="connsiteX7-73" fmla="*/ 174498 w 465644"/>
              <a:gd name="connsiteY7-74" fmla="*/ 119697 h 367308"/>
              <a:gd name="connsiteX8-75" fmla="*/ 162676 w 465644"/>
              <a:gd name="connsiteY8-76" fmla="*/ 268014 h 367308"/>
              <a:gd name="connsiteX9-77" fmla="*/ 156570 w 465644"/>
              <a:gd name="connsiteY9-78" fmla="*/ 355610 h 367308"/>
              <a:gd name="connsiteX10-79" fmla="*/ 78600 w 465644"/>
              <a:gd name="connsiteY10-80" fmla="*/ 335721 h 367308"/>
              <a:gd name="connsiteX0-81" fmla="*/ 78600 w 482853"/>
              <a:gd name="connsiteY0-82" fmla="*/ 326296 h 357883"/>
              <a:gd name="connsiteX1-83" fmla="*/ 98099 w 482853"/>
              <a:gd name="connsiteY1-84" fmla="*/ 34612 h 357883"/>
              <a:gd name="connsiteX2-85" fmla="*/ 381727 w 482853"/>
              <a:gd name="connsiteY2-86" fmla="*/ 22223 h 357883"/>
              <a:gd name="connsiteX3-87" fmla="*/ 482310 w 482853"/>
              <a:gd name="connsiteY3-88" fmla="*/ 199034 h 357883"/>
              <a:gd name="connsiteX4-89" fmla="*/ 420858 w 482853"/>
              <a:gd name="connsiteY4-90" fmla="*/ 339099 h 357883"/>
              <a:gd name="connsiteX5-91" fmla="*/ 372777 w 482853"/>
              <a:gd name="connsiteY5-92" fmla="*/ 315717 h 357883"/>
              <a:gd name="connsiteX6-93" fmla="*/ 355405 w 482853"/>
              <a:gd name="connsiteY6-94" fmla="*/ 251198 h 357883"/>
              <a:gd name="connsiteX7-95" fmla="*/ 315648 w 482853"/>
              <a:gd name="connsiteY7-96" fmla="*/ 105931 h 357883"/>
              <a:gd name="connsiteX8-97" fmla="*/ 174498 w 482853"/>
              <a:gd name="connsiteY8-98" fmla="*/ 110272 h 357883"/>
              <a:gd name="connsiteX9-99" fmla="*/ 162676 w 482853"/>
              <a:gd name="connsiteY9-100" fmla="*/ 258589 h 357883"/>
              <a:gd name="connsiteX10-101" fmla="*/ 156570 w 482853"/>
              <a:gd name="connsiteY10-102" fmla="*/ 346185 h 357883"/>
              <a:gd name="connsiteX11" fmla="*/ 78600 w 482853"/>
              <a:gd name="connsiteY11" fmla="*/ 326296 h 357883"/>
              <a:gd name="connsiteX0-103" fmla="*/ 78600 w 482853"/>
              <a:gd name="connsiteY0-104" fmla="*/ 326296 h 357883"/>
              <a:gd name="connsiteX1-105" fmla="*/ 98099 w 482853"/>
              <a:gd name="connsiteY1-106" fmla="*/ 34612 h 357883"/>
              <a:gd name="connsiteX2-107" fmla="*/ 381727 w 482853"/>
              <a:gd name="connsiteY2-108" fmla="*/ 22223 h 357883"/>
              <a:gd name="connsiteX3-109" fmla="*/ 482310 w 482853"/>
              <a:gd name="connsiteY3-110" fmla="*/ 199034 h 357883"/>
              <a:gd name="connsiteX4-111" fmla="*/ 420858 w 482853"/>
              <a:gd name="connsiteY4-112" fmla="*/ 339099 h 357883"/>
              <a:gd name="connsiteX5-113" fmla="*/ 372777 w 482853"/>
              <a:gd name="connsiteY5-114" fmla="*/ 315717 h 357883"/>
              <a:gd name="connsiteX6-115" fmla="*/ 355405 w 482853"/>
              <a:gd name="connsiteY6-116" fmla="*/ 251198 h 357883"/>
              <a:gd name="connsiteX7-117" fmla="*/ 315648 w 482853"/>
              <a:gd name="connsiteY7-118" fmla="*/ 105931 h 357883"/>
              <a:gd name="connsiteX8-119" fmla="*/ 174498 w 482853"/>
              <a:gd name="connsiteY8-120" fmla="*/ 110272 h 357883"/>
              <a:gd name="connsiteX9-121" fmla="*/ 162676 w 482853"/>
              <a:gd name="connsiteY9-122" fmla="*/ 258589 h 357883"/>
              <a:gd name="connsiteX10-123" fmla="*/ 156570 w 482853"/>
              <a:gd name="connsiteY10-124" fmla="*/ 346185 h 357883"/>
              <a:gd name="connsiteX11-125" fmla="*/ 78600 w 482853"/>
              <a:gd name="connsiteY11-126" fmla="*/ 326296 h 357883"/>
              <a:gd name="connsiteX0-127" fmla="*/ 78600 w 482853"/>
              <a:gd name="connsiteY0-128" fmla="*/ 326296 h 357883"/>
              <a:gd name="connsiteX1-129" fmla="*/ 98099 w 482853"/>
              <a:gd name="connsiteY1-130" fmla="*/ 34612 h 357883"/>
              <a:gd name="connsiteX2-131" fmla="*/ 381727 w 482853"/>
              <a:gd name="connsiteY2-132" fmla="*/ 22223 h 357883"/>
              <a:gd name="connsiteX3-133" fmla="*/ 482310 w 482853"/>
              <a:gd name="connsiteY3-134" fmla="*/ 199034 h 357883"/>
              <a:gd name="connsiteX4-135" fmla="*/ 420858 w 482853"/>
              <a:gd name="connsiteY4-136" fmla="*/ 339099 h 357883"/>
              <a:gd name="connsiteX5-137" fmla="*/ 372777 w 482853"/>
              <a:gd name="connsiteY5-138" fmla="*/ 315717 h 357883"/>
              <a:gd name="connsiteX6-139" fmla="*/ 350642 w 482853"/>
              <a:gd name="connsiteY6-140" fmla="*/ 253579 h 357883"/>
              <a:gd name="connsiteX7-141" fmla="*/ 315648 w 482853"/>
              <a:gd name="connsiteY7-142" fmla="*/ 105931 h 357883"/>
              <a:gd name="connsiteX8-143" fmla="*/ 174498 w 482853"/>
              <a:gd name="connsiteY8-144" fmla="*/ 110272 h 357883"/>
              <a:gd name="connsiteX9-145" fmla="*/ 162676 w 482853"/>
              <a:gd name="connsiteY9-146" fmla="*/ 258589 h 357883"/>
              <a:gd name="connsiteX10-147" fmla="*/ 156570 w 482853"/>
              <a:gd name="connsiteY10-148" fmla="*/ 346185 h 357883"/>
              <a:gd name="connsiteX11-149" fmla="*/ 78600 w 482853"/>
              <a:gd name="connsiteY11-150" fmla="*/ 326296 h 357883"/>
              <a:gd name="connsiteX0-151" fmla="*/ 78600 w 482853"/>
              <a:gd name="connsiteY0-152" fmla="*/ 326296 h 357883"/>
              <a:gd name="connsiteX1-153" fmla="*/ 98099 w 482853"/>
              <a:gd name="connsiteY1-154" fmla="*/ 34612 h 357883"/>
              <a:gd name="connsiteX2-155" fmla="*/ 381727 w 482853"/>
              <a:gd name="connsiteY2-156" fmla="*/ 22223 h 357883"/>
              <a:gd name="connsiteX3-157" fmla="*/ 482310 w 482853"/>
              <a:gd name="connsiteY3-158" fmla="*/ 199034 h 357883"/>
              <a:gd name="connsiteX4-159" fmla="*/ 420858 w 482853"/>
              <a:gd name="connsiteY4-160" fmla="*/ 339099 h 357883"/>
              <a:gd name="connsiteX5-161" fmla="*/ 372777 w 482853"/>
              <a:gd name="connsiteY5-162" fmla="*/ 315717 h 357883"/>
              <a:gd name="connsiteX6-163" fmla="*/ 350642 w 482853"/>
              <a:gd name="connsiteY6-164" fmla="*/ 253579 h 357883"/>
              <a:gd name="connsiteX7-165" fmla="*/ 315648 w 482853"/>
              <a:gd name="connsiteY7-166" fmla="*/ 105931 h 357883"/>
              <a:gd name="connsiteX8-167" fmla="*/ 174498 w 482853"/>
              <a:gd name="connsiteY8-168" fmla="*/ 110272 h 357883"/>
              <a:gd name="connsiteX9-169" fmla="*/ 172201 w 482853"/>
              <a:gd name="connsiteY9-170" fmla="*/ 260971 h 357883"/>
              <a:gd name="connsiteX10-171" fmla="*/ 156570 w 482853"/>
              <a:gd name="connsiteY10-172" fmla="*/ 346185 h 357883"/>
              <a:gd name="connsiteX11-173" fmla="*/ 78600 w 482853"/>
              <a:gd name="connsiteY11-174" fmla="*/ 326296 h 357883"/>
              <a:gd name="connsiteX0-175" fmla="*/ 86886 w 412558"/>
              <a:gd name="connsiteY0-176" fmla="*/ 360065 h 360696"/>
              <a:gd name="connsiteX1-177" fmla="*/ 27804 w 412558"/>
              <a:gd name="connsiteY1-178" fmla="*/ 37425 h 360696"/>
              <a:gd name="connsiteX2-179" fmla="*/ 311432 w 412558"/>
              <a:gd name="connsiteY2-180" fmla="*/ 25036 h 360696"/>
              <a:gd name="connsiteX3-181" fmla="*/ 412015 w 412558"/>
              <a:gd name="connsiteY3-182" fmla="*/ 201847 h 360696"/>
              <a:gd name="connsiteX4-183" fmla="*/ 350563 w 412558"/>
              <a:gd name="connsiteY4-184" fmla="*/ 341912 h 360696"/>
              <a:gd name="connsiteX5-185" fmla="*/ 302482 w 412558"/>
              <a:gd name="connsiteY5-186" fmla="*/ 318530 h 360696"/>
              <a:gd name="connsiteX6-187" fmla="*/ 280347 w 412558"/>
              <a:gd name="connsiteY6-188" fmla="*/ 256392 h 360696"/>
              <a:gd name="connsiteX7-189" fmla="*/ 245353 w 412558"/>
              <a:gd name="connsiteY7-190" fmla="*/ 108744 h 360696"/>
              <a:gd name="connsiteX8-191" fmla="*/ 104203 w 412558"/>
              <a:gd name="connsiteY8-192" fmla="*/ 113085 h 360696"/>
              <a:gd name="connsiteX9-193" fmla="*/ 101906 w 412558"/>
              <a:gd name="connsiteY9-194" fmla="*/ 263784 h 360696"/>
              <a:gd name="connsiteX10-195" fmla="*/ 86275 w 412558"/>
              <a:gd name="connsiteY10-196" fmla="*/ 348998 h 360696"/>
              <a:gd name="connsiteX11-197" fmla="*/ 86886 w 412558"/>
              <a:gd name="connsiteY11-198" fmla="*/ 360065 h 360696"/>
              <a:gd name="connsiteX0-199" fmla="*/ 125305 w 450977"/>
              <a:gd name="connsiteY0-200" fmla="*/ 353326 h 353957"/>
              <a:gd name="connsiteX1-201" fmla="*/ 2758 w 450977"/>
              <a:gd name="connsiteY1-202" fmla="*/ 240352 h 353957"/>
              <a:gd name="connsiteX2-203" fmla="*/ 66223 w 450977"/>
              <a:gd name="connsiteY2-204" fmla="*/ 30686 h 353957"/>
              <a:gd name="connsiteX3-205" fmla="*/ 349851 w 450977"/>
              <a:gd name="connsiteY3-206" fmla="*/ 18297 h 353957"/>
              <a:gd name="connsiteX4-207" fmla="*/ 450434 w 450977"/>
              <a:gd name="connsiteY4-208" fmla="*/ 195108 h 353957"/>
              <a:gd name="connsiteX5-209" fmla="*/ 388982 w 450977"/>
              <a:gd name="connsiteY5-210" fmla="*/ 335173 h 353957"/>
              <a:gd name="connsiteX6-211" fmla="*/ 340901 w 450977"/>
              <a:gd name="connsiteY6-212" fmla="*/ 311791 h 353957"/>
              <a:gd name="connsiteX7-213" fmla="*/ 318766 w 450977"/>
              <a:gd name="connsiteY7-214" fmla="*/ 249653 h 353957"/>
              <a:gd name="connsiteX8-215" fmla="*/ 283772 w 450977"/>
              <a:gd name="connsiteY8-216" fmla="*/ 102005 h 353957"/>
              <a:gd name="connsiteX9-217" fmla="*/ 142622 w 450977"/>
              <a:gd name="connsiteY9-218" fmla="*/ 106346 h 353957"/>
              <a:gd name="connsiteX10-219" fmla="*/ 140325 w 450977"/>
              <a:gd name="connsiteY10-220" fmla="*/ 257045 h 353957"/>
              <a:gd name="connsiteX11-221" fmla="*/ 124694 w 450977"/>
              <a:gd name="connsiteY11-222" fmla="*/ 342259 h 353957"/>
              <a:gd name="connsiteX12" fmla="*/ 125305 w 450977"/>
              <a:gd name="connsiteY12" fmla="*/ 353326 h 353957"/>
              <a:gd name="connsiteX0-223" fmla="*/ 120942 w 446614"/>
              <a:gd name="connsiteY0-224" fmla="*/ 352687 h 353318"/>
              <a:gd name="connsiteX1-225" fmla="*/ 3157 w 446614"/>
              <a:gd name="connsiteY1-226" fmla="*/ 227807 h 353318"/>
              <a:gd name="connsiteX2-227" fmla="*/ 61860 w 446614"/>
              <a:gd name="connsiteY2-228" fmla="*/ 30047 h 353318"/>
              <a:gd name="connsiteX3-229" fmla="*/ 345488 w 446614"/>
              <a:gd name="connsiteY3-230" fmla="*/ 17658 h 353318"/>
              <a:gd name="connsiteX4-231" fmla="*/ 446071 w 446614"/>
              <a:gd name="connsiteY4-232" fmla="*/ 194469 h 353318"/>
              <a:gd name="connsiteX5-233" fmla="*/ 384619 w 446614"/>
              <a:gd name="connsiteY5-234" fmla="*/ 334534 h 353318"/>
              <a:gd name="connsiteX6-235" fmla="*/ 336538 w 446614"/>
              <a:gd name="connsiteY6-236" fmla="*/ 311152 h 353318"/>
              <a:gd name="connsiteX7-237" fmla="*/ 314403 w 446614"/>
              <a:gd name="connsiteY7-238" fmla="*/ 249014 h 353318"/>
              <a:gd name="connsiteX8-239" fmla="*/ 279409 w 446614"/>
              <a:gd name="connsiteY8-240" fmla="*/ 101366 h 353318"/>
              <a:gd name="connsiteX9-241" fmla="*/ 138259 w 446614"/>
              <a:gd name="connsiteY9-242" fmla="*/ 105707 h 353318"/>
              <a:gd name="connsiteX10-243" fmla="*/ 135962 w 446614"/>
              <a:gd name="connsiteY10-244" fmla="*/ 256406 h 353318"/>
              <a:gd name="connsiteX11-245" fmla="*/ 120331 w 446614"/>
              <a:gd name="connsiteY11-246" fmla="*/ 341620 h 353318"/>
              <a:gd name="connsiteX12-247" fmla="*/ 120942 w 446614"/>
              <a:gd name="connsiteY12-248" fmla="*/ 352687 h 353318"/>
              <a:gd name="connsiteX0-249" fmla="*/ 120942 w 446614"/>
              <a:gd name="connsiteY0-250" fmla="*/ 352687 h 353318"/>
              <a:gd name="connsiteX1-251" fmla="*/ 3157 w 446614"/>
              <a:gd name="connsiteY1-252" fmla="*/ 227807 h 353318"/>
              <a:gd name="connsiteX2-253" fmla="*/ 61860 w 446614"/>
              <a:gd name="connsiteY2-254" fmla="*/ 30047 h 353318"/>
              <a:gd name="connsiteX3-255" fmla="*/ 345488 w 446614"/>
              <a:gd name="connsiteY3-256" fmla="*/ 17658 h 353318"/>
              <a:gd name="connsiteX4-257" fmla="*/ 446071 w 446614"/>
              <a:gd name="connsiteY4-258" fmla="*/ 194469 h 353318"/>
              <a:gd name="connsiteX5-259" fmla="*/ 384619 w 446614"/>
              <a:gd name="connsiteY5-260" fmla="*/ 334534 h 353318"/>
              <a:gd name="connsiteX6-261" fmla="*/ 336538 w 446614"/>
              <a:gd name="connsiteY6-262" fmla="*/ 311152 h 353318"/>
              <a:gd name="connsiteX7-263" fmla="*/ 314403 w 446614"/>
              <a:gd name="connsiteY7-264" fmla="*/ 249014 h 353318"/>
              <a:gd name="connsiteX8-265" fmla="*/ 279409 w 446614"/>
              <a:gd name="connsiteY8-266" fmla="*/ 101366 h 353318"/>
              <a:gd name="connsiteX9-267" fmla="*/ 138259 w 446614"/>
              <a:gd name="connsiteY9-268" fmla="*/ 105707 h 353318"/>
              <a:gd name="connsiteX10-269" fmla="*/ 135962 w 446614"/>
              <a:gd name="connsiteY10-270" fmla="*/ 256406 h 353318"/>
              <a:gd name="connsiteX11-271" fmla="*/ 120331 w 446614"/>
              <a:gd name="connsiteY11-272" fmla="*/ 341620 h 353318"/>
              <a:gd name="connsiteX12-273" fmla="*/ 120942 w 446614"/>
              <a:gd name="connsiteY12-274" fmla="*/ 352687 h 35331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37" y="connsiteY9-38"/>
              </a:cxn>
              <a:cxn ang="0">
                <a:pos x="connsiteX10-79" y="connsiteY10-80"/>
              </a:cxn>
              <a:cxn ang="0">
                <a:pos x="connsiteX11-125" y="connsiteY11-126"/>
              </a:cxn>
              <a:cxn ang="0">
                <a:pos x="connsiteX12-247" y="connsiteY12-248"/>
              </a:cxn>
            </a:cxnLst>
            <a:rect l="l" t="t" r="r" b="b"/>
            <a:pathLst>
              <a:path w="446614" h="353318">
                <a:moveTo>
                  <a:pt x="120942" y="352687"/>
                </a:moveTo>
                <a:cubicBezTo>
                  <a:pt x="107366" y="330543"/>
                  <a:pt x="17766" y="269674"/>
                  <a:pt x="3157" y="227807"/>
                </a:cubicBezTo>
                <a:cubicBezTo>
                  <a:pt x="-6690" y="174034"/>
                  <a:pt x="4805" y="65072"/>
                  <a:pt x="61860" y="30047"/>
                </a:cubicBezTo>
                <a:cubicBezTo>
                  <a:pt x="118915" y="-4978"/>
                  <a:pt x="281453" y="-9746"/>
                  <a:pt x="345488" y="17658"/>
                </a:cubicBezTo>
                <a:cubicBezTo>
                  <a:pt x="409523" y="45062"/>
                  <a:pt x="449074" y="144037"/>
                  <a:pt x="446071" y="194469"/>
                </a:cubicBezTo>
                <a:cubicBezTo>
                  <a:pt x="452593" y="247282"/>
                  <a:pt x="398509" y="310324"/>
                  <a:pt x="384619" y="334534"/>
                </a:cubicBezTo>
                <a:cubicBezTo>
                  <a:pt x="390270" y="384243"/>
                  <a:pt x="351812" y="320643"/>
                  <a:pt x="336538" y="311152"/>
                </a:cubicBezTo>
                <a:cubicBezTo>
                  <a:pt x="321264" y="301661"/>
                  <a:pt x="331068" y="284772"/>
                  <a:pt x="314403" y="249014"/>
                </a:cubicBezTo>
                <a:cubicBezTo>
                  <a:pt x="389373" y="205557"/>
                  <a:pt x="308766" y="125251"/>
                  <a:pt x="279409" y="101366"/>
                </a:cubicBezTo>
                <a:cubicBezTo>
                  <a:pt x="250052" y="77481"/>
                  <a:pt x="181108" y="90123"/>
                  <a:pt x="138259" y="105707"/>
                </a:cubicBezTo>
                <a:cubicBezTo>
                  <a:pt x="47749" y="138625"/>
                  <a:pt x="51101" y="218453"/>
                  <a:pt x="135962" y="256406"/>
                </a:cubicBezTo>
                <a:cubicBezTo>
                  <a:pt x="120900" y="267369"/>
                  <a:pt x="135393" y="330657"/>
                  <a:pt x="120331" y="341620"/>
                </a:cubicBezTo>
                <a:cubicBezTo>
                  <a:pt x="107367" y="353226"/>
                  <a:pt x="133906" y="341081"/>
                  <a:pt x="120942" y="35268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44" name="流程图: 接点 43"/>
          <p:cNvSpPr/>
          <p:nvPr userDrawn="1"/>
        </p:nvSpPr>
        <p:spPr>
          <a:xfrm>
            <a:off x="2145020" y="457147"/>
            <a:ext cx="288000" cy="288162"/>
          </a:xfrm>
          <a:prstGeom prst="flowChartConnector">
            <a:avLst/>
          </a:prstGeom>
          <a:solidFill>
            <a:srgbClr val="0092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45" name="空心弧 18"/>
          <p:cNvSpPr/>
          <p:nvPr userDrawn="1"/>
        </p:nvSpPr>
        <p:spPr>
          <a:xfrm rot="5400000">
            <a:off x="2119462" y="187158"/>
            <a:ext cx="446614" cy="353318"/>
          </a:xfrm>
          <a:custGeom>
            <a:avLst/>
            <a:gdLst>
              <a:gd name="connsiteX0" fmla="*/ 78598 w 503582"/>
              <a:gd name="connsiteY0" fmla="*/ 331635 h 384313"/>
              <a:gd name="connsiteX1" fmla="*/ 98097 w 503582"/>
              <a:gd name="connsiteY1" fmla="*/ 39951 h 384313"/>
              <a:gd name="connsiteX2" fmla="*/ 381725 w 503582"/>
              <a:gd name="connsiteY2" fmla="*/ 27562 h 384313"/>
              <a:gd name="connsiteX3" fmla="*/ 447048 w 503582"/>
              <a:gd name="connsiteY3" fmla="*/ 313482 h 384313"/>
              <a:gd name="connsiteX4" fmla="*/ 355403 w 503582"/>
              <a:gd name="connsiteY4" fmla="*/ 256537 h 384313"/>
              <a:gd name="connsiteX5" fmla="*/ 315646 w 503582"/>
              <a:gd name="connsiteY5" fmla="*/ 111270 h 384313"/>
              <a:gd name="connsiteX6" fmla="*/ 174496 w 503582"/>
              <a:gd name="connsiteY6" fmla="*/ 115611 h 384313"/>
              <a:gd name="connsiteX7" fmla="*/ 162674 w 503582"/>
              <a:gd name="connsiteY7" fmla="*/ 263928 h 384313"/>
              <a:gd name="connsiteX8" fmla="*/ 78598 w 503582"/>
              <a:gd name="connsiteY8" fmla="*/ 331635 h 384313"/>
              <a:gd name="connsiteX0-1" fmla="*/ 78600 w 503614"/>
              <a:gd name="connsiteY0-2" fmla="*/ 331635 h 353527"/>
              <a:gd name="connsiteX1-3" fmla="*/ 98099 w 503614"/>
              <a:gd name="connsiteY1-4" fmla="*/ 39951 h 353527"/>
              <a:gd name="connsiteX2-5" fmla="*/ 381727 w 503614"/>
              <a:gd name="connsiteY2-6" fmla="*/ 27562 h 353527"/>
              <a:gd name="connsiteX3-7" fmla="*/ 447050 w 503614"/>
              <a:gd name="connsiteY3-8" fmla="*/ 313482 h 353527"/>
              <a:gd name="connsiteX4-9" fmla="*/ 355405 w 503614"/>
              <a:gd name="connsiteY4-10" fmla="*/ 256537 h 353527"/>
              <a:gd name="connsiteX5-11" fmla="*/ 315648 w 503614"/>
              <a:gd name="connsiteY5-12" fmla="*/ 111270 h 353527"/>
              <a:gd name="connsiteX6-13" fmla="*/ 174498 w 503614"/>
              <a:gd name="connsiteY6-14" fmla="*/ 115611 h 353527"/>
              <a:gd name="connsiteX7-15" fmla="*/ 162676 w 503614"/>
              <a:gd name="connsiteY7-16" fmla="*/ 263928 h 353527"/>
              <a:gd name="connsiteX8-17" fmla="*/ 156570 w 503614"/>
              <a:gd name="connsiteY8-18" fmla="*/ 351524 h 353527"/>
              <a:gd name="connsiteX9" fmla="*/ 78600 w 503614"/>
              <a:gd name="connsiteY9" fmla="*/ 331635 h 353527"/>
              <a:gd name="connsiteX0-19" fmla="*/ 78600 w 503614"/>
              <a:gd name="connsiteY0-20" fmla="*/ 331635 h 353527"/>
              <a:gd name="connsiteX1-21" fmla="*/ 98099 w 503614"/>
              <a:gd name="connsiteY1-22" fmla="*/ 39951 h 353527"/>
              <a:gd name="connsiteX2-23" fmla="*/ 381727 w 503614"/>
              <a:gd name="connsiteY2-24" fmla="*/ 27562 h 353527"/>
              <a:gd name="connsiteX3-25" fmla="*/ 447050 w 503614"/>
              <a:gd name="connsiteY3-26" fmla="*/ 313482 h 353527"/>
              <a:gd name="connsiteX4-27" fmla="*/ 355405 w 503614"/>
              <a:gd name="connsiteY4-28" fmla="*/ 256537 h 353527"/>
              <a:gd name="connsiteX5-29" fmla="*/ 315648 w 503614"/>
              <a:gd name="connsiteY5-30" fmla="*/ 111270 h 353527"/>
              <a:gd name="connsiteX6-31" fmla="*/ 174498 w 503614"/>
              <a:gd name="connsiteY6-32" fmla="*/ 115611 h 353527"/>
              <a:gd name="connsiteX7-33" fmla="*/ 162676 w 503614"/>
              <a:gd name="connsiteY7-34" fmla="*/ 263928 h 353527"/>
              <a:gd name="connsiteX8-35" fmla="*/ 156570 w 503614"/>
              <a:gd name="connsiteY8-36" fmla="*/ 351524 h 353527"/>
              <a:gd name="connsiteX9-37" fmla="*/ 78600 w 503614"/>
              <a:gd name="connsiteY9-38" fmla="*/ 331635 h 353527"/>
              <a:gd name="connsiteX0-39" fmla="*/ 78600 w 503614"/>
              <a:gd name="connsiteY0-40" fmla="*/ 331635 h 353527"/>
              <a:gd name="connsiteX1-41" fmla="*/ 98099 w 503614"/>
              <a:gd name="connsiteY1-42" fmla="*/ 39951 h 353527"/>
              <a:gd name="connsiteX2-43" fmla="*/ 381727 w 503614"/>
              <a:gd name="connsiteY2-44" fmla="*/ 27562 h 353527"/>
              <a:gd name="connsiteX3-45" fmla="*/ 447050 w 503614"/>
              <a:gd name="connsiteY3-46" fmla="*/ 313482 h 353527"/>
              <a:gd name="connsiteX4-47" fmla="*/ 372777 w 503614"/>
              <a:gd name="connsiteY4-48" fmla="*/ 321056 h 353527"/>
              <a:gd name="connsiteX5-49" fmla="*/ 355405 w 503614"/>
              <a:gd name="connsiteY5-50" fmla="*/ 256537 h 353527"/>
              <a:gd name="connsiteX6-51" fmla="*/ 315648 w 503614"/>
              <a:gd name="connsiteY6-52" fmla="*/ 111270 h 353527"/>
              <a:gd name="connsiteX7-53" fmla="*/ 174498 w 503614"/>
              <a:gd name="connsiteY7-54" fmla="*/ 115611 h 353527"/>
              <a:gd name="connsiteX8-55" fmla="*/ 162676 w 503614"/>
              <a:gd name="connsiteY8-56" fmla="*/ 263928 h 353527"/>
              <a:gd name="connsiteX9-57" fmla="*/ 156570 w 503614"/>
              <a:gd name="connsiteY9-58" fmla="*/ 351524 h 353527"/>
              <a:gd name="connsiteX10" fmla="*/ 78600 w 503614"/>
              <a:gd name="connsiteY10" fmla="*/ 331635 h 353527"/>
              <a:gd name="connsiteX0-59" fmla="*/ 78600 w 465644"/>
              <a:gd name="connsiteY0-60" fmla="*/ 335721 h 367308"/>
              <a:gd name="connsiteX1-61" fmla="*/ 98099 w 465644"/>
              <a:gd name="connsiteY1-62" fmla="*/ 44037 h 367308"/>
              <a:gd name="connsiteX2-63" fmla="*/ 381727 w 465644"/>
              <a:gd name="connsiteY2-64" fmla="*/ 31648 h 367308"/>
              <a:gd name="connsiteX3-65" fmla="*/ 420858 w 465644"/>
              <a:gd name="connsiteY3-66" fmla="*/ 348524 h 367308"/>
              <a:gd name="connsiteX4-67" fmla="*/ 372777 w 465644"/>
              <a:gd name="connsiteY4-68" fmla="*/ 325142 h 367308"/>
              <a:gd name="connsiteX5-69" fmla="*/ 355405 w 465644"/>
              <a:gd name="connsiteY5-70" fmla="*/ 260623 h 367308"/>
              <a:gd name="connsiteX6-71" fmla="*/ 315648 w 465644"/>
              <a:gd name="connsiteY6-72" fmla="*/ 115356 h 367308"/>
              <a:gd name="connsiteX7-73" fmla="*/ 174498 w 465644"/>
              <a:gd name="connsiteY7-74" fmla="*/ 119697 h 367308"/>
              <a:gd name="connsiteX8-75" fmla="*/ 162676 w 465644"/>
              <a:gd name="connsiteY8-76" fmla="*/ 268014 h 367308"/>
              <a:gd name="connsiteX9-77" fmla="*/ 156570 w 465644"/>
              <a:gd name="connsiteY9-78" fmla="*/ 355610 h 367308"/>
              <a:gd name="connsiteX10-79" fmla="*/ 78600 w 465644"/>
              <a:gd name="connsiteY10-80" fmla="*/ 335721 h 367308"/>
              <a:gd name="connsiteX0-81" fmla="*/ 78600 w 482853"/>
              <a:gd name="connsiteY0-82" fmla="*/ 326296 h 357883"/>
              <a:gd name="connsiteX1-83" fmla="*/ 98099 w 482853"/>
              <a:gd name="connsiteY1-84" fmla="*/ 34612 h 357883"/>
              <a:gd name="connsiteX2-85" fmla="*/ 381727 w 482853"/>
              <a:gd name="connsiteY2-86" fmla="*/ 22223 h 357883"/>
              <a:gd name="connsiteX3-87" fmla="*/ 482310 w 482853"/>
              <a:gd name="connsiteY3-88" fmla="*/ 199034 h 357883"/>
              <a:gd name="connsiteX4-89" fmla="*/ 420858 w 482853"/>
              <a:gd name="connsiteY4-90" fmla="*/ 339099 h 357883"/>
              <a:gd name="connsiteX5-91" fmla="*/ 372777 w 482853"/>
              <a:gd name="connsiteY5-92" fmla="*/ 315717 h 357883"/>
              <a:gd name="connsiteX6-93" fmla="*/ 355405 w 482853"/>
              <a:gd name="connsiteY6-94" fmla="*/ 251198 h 357883"/>
              <a:gd name="connsiteX7-95" fmla="*/ 315648 w 482853"/>
              <a:gd name="connsiteY7-96" fmla="*/ 105931 h 357883"/>
              <a:gd name="connsiteX8-97" fmla="*/ 174498 w 482853"/>
              <a:gd name="connsiteY8-98" fmla="*/ 110272 h 357883"/>
              <a:gd name="connsiteX9-99" fmla="*/ 162676 w 482853"/>
              <a:gd name="connsiteY9-100" fmla="*/ 258589 h 357883"/>
              <a:gd name="connsiteX10-101" fmla="*/ 156570 w 482853"/>
              <a:gd name="connsiteY10-102" fmla="*/ 346185 h 357883"/>
              <a:gd name="connsiteX11" fmla="*/ 78600 w 482853"/>
              <a:gd name="connsiteY11" fmla="*/ 326296 h 357883"/>
              <a:gd name="connsiteX0-103" fmla="*/ 78600 w 482853"/>
              <a:gd name="connsiteY0-104" fmla="*/ 326296 h 357883"/>
              <a:gd name="connsiteX1-105" fmla="*/ 98099 w 482853"/>
              <a:gd name="connsiteY1-106" fmla="*/ 34612 h 357883"/>
              <a:gd name="connsiteX2-107" fmla="*/ 381727 w 482853"/>
              <a:gd name="connsiteY2-108" fmla="*/ 22223 h 357883"/>
              <a:gd name="connsiteX3-109" fmla="*/ 482310 w 482853"/>
              <a:gd name="connsiteY3-110" fmla="*/ 199034 h 357883"/>
              <a:gd name="connsiteX4-111" fmla="*/ 420858 w 482853"/>
              <a:gd name="connsiteY4-112" fmla="*/ 339099 h 357883"/>
              <a:gd name="connsiteX5-113" fmla="*/ 372777 w 482853"/>
              <a:gd name="connsiteY5-114" fmla="*/ 315717 h 357883"/>
              <a:gd name="connsiteX6-115" fmla="*/ 355405 w 482853"/>
              <a:gd name="connsiteY6-116" fmla="*/ 251198 h 357883"/>
              <a:gd name="connsiteX7-117" fmla="*/ 315648 w 482853"/>
              <a:gd name="connsiteY7-118" fmla="*/ 105931 h 357883"/>
              <a:gd name="connsiteX8-119" fmla="*/ 174498 w 482853"/>
              <a:gd name="connsiteY8-120" fmla="*/ 110272 h 357883"/>
              <a:gd name="connsiteX9-121" fmla="*/ 162676 w 482853"/>
              <a:gd name="connsiteY9-122" fmla="*/ 258589 h 357883"/>
              <a:gd name="connsiteX10-123" fmla="*/ 156570 w 482853"/>
              <a:gd name="connsiteY10-124" fmla="*/ 346185 h 357883"/>
              <a:gd name="connsiteX11-125" fmla="*/ 78600 w 482853"/>
              <a:gd name="connsiteY11-126" fmla="*/ 326296 h 357883"/>
              <a:gd name="connsiteX0-127" fmla="*/ 78600 w 482853"/>
              <a:gd name="connsiteY0-128" fmla="*/ 326296 h 357883"/>
              <a:gd name="connsiteX1-129" fmla="*/ 98099 w 482853"/>
              <a:gd name="connsiteY1-130" fmla="*/ 34612 h 357883"/>
              <a:gd name="connsiteX2-131" fmla="*/ 381727 w 482853"/>
              <a:gd name="connsiteY2-132" fmla="*/ 22223 h 357883"/>
              <a:gd name="connsiteX3-133" fmla="*/ 482310 w 482853"/>
              <a:gd name="connsiteY3-134" fmla="*/ 199034 h 357883"/>
              <a:gd name="connsiteX4-135" fmla="*/ 420858 w 482853"/>
              <a:gd name="connsiteY4-136" fmla="*/ 339099 h 357883"/>
              <a:gd name="connsiteX5-137" fmla="*/ 372777 w 482853"/>
              <a:gd name="connsiteY5-138" fmla="*/ 315717 h 357883"/>
              <a:gd name="connsiteX6-139" fmla="*/ 350642 w 482853"/>
              <a:gd name="connsiteY6-140" fmla="*/ 253579 h 357883"/>
              <a:gd name="connsiteX7-141" fmla="*/ 315648 w 482853"/>
              <a:gd name="connsiteY7-142" fmla="*/ 105931 h 357883"/>
              <a:gd name="connsiteX8-143" fmla="*/ 174498 w 482853"/>
              <a:gd name="connsiteY8-144" fmla="*/ 110272 h 357883"/>
              <a:gd name="connsiteX9-145" fmla="*/ 162676 w 482853"/>
              <a:gd name="connsiteY9-146" fmla="*/ 258589 h 357883"/>
              <a:gd name="connsiteX10-147" fmla="*/ 156570 w 482853"/>
              <a:gd name="connsiteY10-148" fmla="*/ 346185 h 357883"/>
              <a:gd name="connsiteX11-149" fmla="*/ 78600 w 482853"/>
              <a:gd name="connsiteY11-150" fmla="*/ 326296 h 357883"/>
              <a:gd name="connsiteX0-151" fmla="*/ 78600 w 482853"/>
              <a:gd name="connsiteY0-152" fmla="*/ 326296 h 357883"/>
              <a:gd name="connsiteX1-153" fmla="*/ 98099 w 482853"/>
              <a:gd name="connsiteY1-154" fmla="*/ 34612 h 357883"/>
              <a:gd name="connsiteX2-155" fmla="*/ 381727 w 482853"/>
              <a:gd name="connsiteY2-156" fmla="*/ 22223 h 357883"/>
              <a:gd name="connsiteX3-157" fmla="*/ 482310 w 482853"/>
              <a:gd name="connsiteY3-158" fmla="*/ 199034 h 357883"/>
              <a:gd name="connsiteX4-159" fmla="*/ 420858 w 482853"/>
              <a:gd name="connsiteY4-160" fmla="*/ 339099 h 357883"/>
              <a:gd name="connsiteX5-161" fmla="*/ 372777 w 482853"/>
              <a:gd name="connsiteY5-162" fmla="*/ 315717 h 357883"/>
              <a:gd name="connsiteX6-163" fmla="*/ 350642 w 482853"/>
              <a:gd name="connsiteY6-164" fmla="*/ 253579 h 357883"/>
              <a:gd name="connsiteX7-165" fmla="*/ 315648 w 482853"/>
              <a:gd name="connsiteY7-166" fmla="*/ 105931 h 357883"/>
              <a:gd name="connsiteX8-167" fmla="*/ 174498 w 482853"/>
              <a:gd name="connsiteY8-168" fmla="*/ 110272 h 357883"/>
              <a:gd name="connsiteX9-169" fmla="*/ 172201 w 482853"/>
              <a:gd name="connsiteY9-170" fmla="*/ 260971 h 357883"/>
              <a:gd name="connsiteX10-171" fmla="*/ 156570 w 482853"/>
              <a:gd name="connsiteY10-172" fmla="*/ 346185 h 357883"/>
              <a:gd name="connsiteX11-173" fmla="*/ 78600 w 482853"/>
              <a:gd name="connsiteY11-174" fmla="*/ 326296 h 357883"/>
              <a:gd name="connsiteX0-175" fmla="*/ 86886 w 412558"/>
              <a:gd name="connsiteY0-176" fmla="*/ 360065 h 360696"/>
              <a:gd name="connsiteX1-177" fmla="*/ 27804 w 412558"/>
              <a:gd name="connsiteY1-178" fmla="*/ 37425 h 360696"/>
              <a:gd name="connsiteX2-179" fmla="*/ 311432 w 412558"/>
              <a:gd name="connsiteY2-180" fmla="*/ 25036 h 360696"/>
              <a:gd name="connsiteX3-181" fmla="*/ 412015 w 412558"/>
              <a:gd name="connsiteY3-182" fmla="*/ 201847 h 360696"/>
              <a:gd name="connsiteX4-183" fmla="*/ 350563 w 412558"/>
              <a:gd name="connsiteY4-184" fmla="*/ 341912 h 360696"/>
              <a:gd name="connsiteX5-185" fmla="*/ 302482 w 412558"/>
              <a:gd name="connsiteY5-186" fmla="*/ 318530 h 360696"/>
              <a:gd name="connsiteX6-187" fmla="*/ 280347 w 412558"/>
              <a:gd name="connsiteY6-188" fmla="*/ 256392 h 360696"/>
              <a:gd name="connsiteX7-189" fmla="*/ 245353 w 412558"/>
              <a:gd name="connsiteY7-190" fmla="*/ 108744 h 360696"/>
              <a:gd name="connsiteX8-191" fmla="*/ 104203 w 412558"/>
              <a:gd name="connsiteY8-192" fmla="*/ 113085 h 360696"/>
              <a:gd name="connsiteX9-193" fmla="*/ 101906 w 412558"/>
              <a:gd name="connsiteY9-194" fmla="*/ 263784 h 360696"/>
              <a:gd name="connsiteX10-195" fmla="*/ 86275 w 412558"/>
              <a:gd name="connsiteY10-196" fmla="*/ 348998 h 360696"/>
              <a:gd name="connsiteX11-197" fmla="*/ 86886 w 412558"/>
              <a:gd name="connsiteY11-198" fmla="*/ 360065 h 360696"/>
              <a:gd name="connsiteX0-199" fmla="*/ 125305 w 450977"/>
              <a:gd name="connsiteY0-200" fmla="*/ 353326 h 353957"/>
              <a:gd name="connsiteX1-201" fmla="*/ 2758 w 450977"/>
              <a:gd name="connsiteY1-202" fmla="*/ 240352 h 353957"/>
              <a:gd name="connsiteX2-203" fmla="*/ 66223 w 450977"/>
              <a:gd name="connsiteY2-204" fmla="*/ 30686 h 353957"/>
              <a:gd name="connsiteX3-205" fmla="*/ 349851 w 450977"/>
              <a:gd name="connsiteY3-206" fmla="*/ 18297 h 353957"/>
              <a:gd name="connsiteX4-207" fmla="*/ 450434 w 450977"/>
              <a:gd name="connsiteY4-208" fmla="*/ 195108 h 353957"/>
              <a:gd name="connsiteX5-209" fmla="*/ 388982 w 450977"/>
              <a:gd name="connsiteY5-210" fmla="*/ 335173 h 353957"/>
              <a:gd name="connsiteX6-211" fmla="*/ 340901 w 450977"/>
              <a:gd name="connsiteY6-212" fmla="*/ 311791 h 353957"/>
              <a:gd name="connsiteX7-213" fmla="*/ 318766 w 450977"/>
              <a:gd name="connsiteY7-214" fmla="*/ 249653 h 353957"/>
              <a:gd name="connsiteX8-215" fmla="*/ 283772 w 450977"/>
              <a:gd name="connsiteY8-216" fmla="*/ 102005 h 353957"/>
              <a:gd name="connsiteX9-217" fmla="*/ 142622 w 450977"/>
              <a:gd name="connsiteY9-218" fmla="*/ 106346 h 353957"/>
              <a:gd name="connsiteX10-219" fmla="*/ 140325 w 450977"/>
              <a:gd name="connsiteY10-220" fmla="*/ 257045 h 353957"/>
              <a:gd name="connsiteX11-221" fmla="*/ 124694 w 450977"/>
              <a:gd name="connsiteY11-222" fmla="*/ 342259 h 353957"/>
              <a:gd name="connsiteX12" fmla="*/ 125305 w 450977"/>
              <a:gd name="connsiteY12" fmla="*/ 353326 h 353957"/>
              <a:gd name="connsiteX0-223" fmla="*/ 120942 w 446614"/>
              <a:gd name="connsiteY0-224" fmla="*/ 352687 h 353318"/>
              <a:gd name="connsiteX1-225" fmla="*/ 3157 w 446614"/>
              <a:gd name="connsiteY1-226" fmla="*/ 227807 h 353318"/>
              <a:gd name="connsiteX2-227" fmla="*/ 61860 w 446614"/>
              <a:gd name="connsiteY2-228" fmla="*/ 30047 h 353318"/>
              <a:gd name="connsiteX3-229" fmla="*/ 345488 w 446614"/>
              <a:gd name="connsiteY3-230" fmla="*/ 17658 h 353318"/>
              <a:gd name="connsiteX4-231" fmla="*/ 446071 w 446614"/>
              <a:gd name="connsiteY4-232" fmla="*/ 194469 h 353318"/>
              <a:gd name="connsiteX5-233" fmla="*/ 384619 w 446614"/>
              <a:gd name="connsiteY5-234" fmla="*/ 334534 h 353318"/>
              <a:gd name="connsiteX6-235" fmla="*/ 336538 w 446614"/>
              <a:gd name="connsiteY6-236" fmla="*/ 311152 h 353318"/>
              <a:gd name="connsiteX7-237" fmla="*/ 314403 w 446614"/>
              <a:gd name="connsiteY7-238" fmla="*/ 249014 h 353318"/>
              <a:gd name="connsiteX8-239" fmla="*/ 279409 w 446614"/>
              <a:gd name="connsiteY8-240" fmla="*/ 101366 h 353318"/>
              <a:gd name="connsiteX9-241" fmla="*/ 138259 w 446614"/>
              <a:gd name="connsiteY9-242" fmla="*/ 105707 h 353318"/>
              <a:gd name="connsiteX10-243" fmla="*/ 135962 w 446614"/>
              <a:gd name="connsiteY10-244" fmla="*/ 256406 h 353318"/>
              <a:gd name="connsiteX11-245" fmla="*/ 120331 w 446614"/>
              <a:gd name="connsiteY11-246" fmla="*/ 341620 h 353318"/>
              <a:gd name="connsiteX12-247" fmla="*/ 120942 w 446614"/>
              <a:gd name="connsiteY12-248" fmla="*/ 352687 h 353318"/>
              <a:gd name="connsiteX0-249" fmla="*/ 120942 w 446614"/>
              <a:gd name="connsiteY0-250" fmla="*/ 352687 h 353318"/>
              <a:gd name="connsiteX1-251" fmla="*/ 3157 w 446614"/>
              <a:gd name="connsiteY1-252" fmla="*/ 227807 h 353318"/>
              <a:gd name="connsiteX2-253" fmla="*/ 61860 w 446614"/>
              <a:gd name="connsiteY2-254" fmla="*/ 30047 h 353318"/>
              <a:gd name="connsiteX3-255" fmla="*/ 345488 w 446614"/>
              <a:gd name="connsiteY3-256" fmla="*/ 17658 h 353318"/>
              <a:gd name="connsiteX4-257" fmla="*/ 446071 w 446614"/>
              <a:gd name="connsiteY4-258" fmla="*/ 194469 h 353318"/>
              <a:gd name="connsiteX5-259" fmla="*/ 384619 w 446614"/>
              <a:gd name="connsiteY5-260" fmla="*/ 334534 h 353318"/>
              <a:gd name="connsiteX6-261" fmla="*/ 336538 w 446614"/>
              <a:gd name="connsiteY6-262" fmla="*/ 311152 h 353318"/>
              <a:gd name="connsiteX7-263" fmla="*/ 314403 w 446614"/>
              <a:gd name="connsiteY7-264" fmla="*/ 249014 h 353318"/>
              <a:gd name="connsiteX8-265" fmla="*/ 279409 w 446614"/>
              <a:gd name="connsiteY8-266" fmla="*/ 101366 h 353318"/>
              <a:gd name="connsiteX9-267" fmla="*/ 138259 w 446614"/>
              <a:gd name="connsiteY9-268" fmla="*/ 105707 h 353318"/>
              <a:gd name="connsiteX10-269" fmla="*/ 135962 w 446614"/>
              <a:gd name="connsiteY10-270" fmla="*/ 256406 h 353318"/>
              <a:gd name="connsiteX11-271" fmla="*/ 120331 w 446614"/>
              <a:gd name="connsiteY11-272" fmla="*/ 341620 h 353318"/>
              <a:gd name="connsiteX12-273" fmla="*/ 120942 w 446614"/>
              <a:gd name="connsiteY12-274" fmla="*/ 352687 h 35331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37" y="connsiteY9-38"/>
              </a:cxn>
              <a:cxn ang="0">
                <a:pos x="connsiteX10-79" y="connsiteY10-80"/>
              </a:cxn>
              <a:cxn ang="0">
                <a:pos x="connsiteX11-125" y="connsiteY11-126"/>
              </a:cxn>
              <a:cxn ang="0">
                <a:pos x="connsiteX12-247" y="connsiteY12-248"/>
              </a:cxn>
            </a:cxnLst>
            <a:rect l="l" t="t" r="r" b="b"/>
            <a:pathLst>
              <a:path w="446614" h="353318">
                <a:moveTo>
                  <a:pt x="120942" y="352687"/>
                </a:moveTo>
                <a:cubicBezTo>
                  <a:pt x="107366" y="330543"/>
                  <a:pt x="17766" y="269674"/>
                  <a:pt x="3157" y="227807"/>
                </a:cubicBezTo>
                <a:cubicBezTo>
                  <a:pt x="-6690" y="174034"/>
                  <a:pt x="4805" y="65072"/>
                  <a:pt x="61860" y="30047"/>
                </a:cubicBezTo>
                <a:cubicBezTo>
                  <a:pt x="118915" y="-4978"/>
                  <a:pt x="281453" y="-9746"/>
                  <a:pt x="345488" y="17658"/>
                </a:cubicBezTo>
                <a:cubicBezTo>
                  <a:pt x="409523" y="45062"/>
                  <a:pt x="449074" y="144037"/>
                  <a:pt x="446071" y="194469"/>
                </a:cubicBezTo>
                <a:cubicBezTo>
                  <a:pt x="452593" y="247282"/>
                  <a:pt x="398509" y="310324"/>
                  <a:pt x="384619" y="334534"/>
                </a:cubicBezTo>
                <a:cubicBezTo>
                  <a:pt x="390270" y="384243"/>
                  <a:pt x="351812" y="320643"/>
                  <a:pt x="336538" y="311152"/>
                </a:cubicBezTo>
                <a:cubicBezTo>
                  <a:pt x="321264" y="301661"/>
                  <a:pt x="331068" y="284772"/>
                  <a:pt x="314403" y="249014"/>
                </a:cubicBezTo>
                <a:cubicBezTo>
                  <a:pt x="389373" y="205557"/>
                  <a:pt x="308766" y="125251"/>
                  <a:pt x="279409" y="101366"/>
                </a:cubicBezTo>
                <a:cubicBezTo>
                  <a:pt x="250052" y="77481"/>
                  <a:pt x="181108" y="90123"/>
                  <a:pt x="138259" y="105707"/>
                </a:cubicBezTo>
                <a:cubicBezTo>
                  <a:pt x="47749" y="138625"/>
                  <a:pt x="51101" y="218453"/>
                  <a:pt x="135962" y="256406"/>
                </a:cubicBezTo>
                <a:cubicBezTo>
                  <a:pt x="120900" y="267369"/>
                  <a:pt x="135393" y="330657"/>
                  <a:pt x="120331" y="341620"/>
                </a:cubicBezTo>
                <a:cubicBezTo>
                  <a:pt x="107367" y="353226"/>
                  <a:pt x="133906" y="341081"/>
                  <a:pt x="120942" y="35268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46" name="流程图: 接点 45"/>
          <p:cNvSpPr/>
          <p:nvPr userDrawn="1"/>
        </p:nvSpPr>
        <p:spPr>
          <a:xfrm>
            <a:off x="3309055" y="460134"/>
            <a:ext cx="288000" cy="288162"/>
          </a:xfrm>
          <a:prstGeom prst="flowChartConnector">
            <a:avLst/>
          </a:prstGeom>
          <a:solidFill>
            <a:srgbClr val="0092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47" name="空心弧 18"/>
          <p:cNvSpPr/>
          <p:nvPr userDrawn="1"/>
        </p:nvSpPr>
        <p:spPr>
          <a:xfrm rot="5400000">
            <a:off x="3283497" y="190145"/>
            <a:ext cx="446614" cy="353318"/>
          </a:xfrm>
          <a:custGeom>
            <a:avLst/>
            <a:gdLst>
              <a:gd name="connsiteX0" fmla="*/ 78598 w 503582"/>
              <a:gd name="connsiteY0" fmla="*/ 331635 h 384313"/>
              <a:gd name="connsiteX1" fmla="*/ 98097 w 503582"/>
              <a:gd name="connsiteY1" fmla="*/ 39951 h 384313"/>
              <a:gd name="connsiteX2" fmla="*/ 381725 w 503582"/>
              <a:gd name="connsiteY2" fmla="*/ 27562 h 384313"/>
              <a:gd name="connsiteX3" fmla="*/ 447048 w 503582"/>
              <a:gd name="connsiteY3" fmla="*/ 313482 h 384313"/>
              <a:gd name="connsiteX4" fmla="*/ 355403 w 503582"/>
              <a:gd name="connsiteY4" fmla="*/ 256537 h 384313"/>
              <a:gd name="connsiteX5" fmla="*/ 315646 w 503582"/>
              <a:gd name="connsiteY5" fmla="*/ 111270 h 384313"/>
              <a:gd name="connsiteX6" fmla="*/ 174496 w 503582"/>
              <a:gd name="connsiteY6" fmla="*/ 115611 h 384313"/>
              <a:gd name="connsiteX7" fmla="*/ 162674 w 503582"/>
              <a:gd name="connsiteY7" fmla="*/ 263928 h 384313"/>
              <a:gd name="connsiteX8" fmla="*/ 78598 w 503582"/>
              <a:gd name="connsiteY8" fmla="*/ 331635 h 384313"/>
              <a:gd name="connsiteX0-1" fmla="*/ 78600 w 503614"/>
              <a:gd name="connsiteY0-2" fmla="*/ 331635 h 353527"/>
              <a:gd name="connsiteX1-3" fmla="*/ 98099 w 503614"/>
              <a:gd name="connsiteY1-4" fmla="*/ 39951 h 353527"/>
              <a:gd name="connsiteX2-5" fmla="*/ 381727 w 503614"/>
              <a:gd name="connsiteY2-6" fmla="*/ 27562 h 353527"/>
              <a:gd name="connsiteX3-7" fmla="*/ 447050 w 503614"/>
              <a:gd name="connsiteY3-8" fmla="*/ 313482 h 353527"/>
              <a:gd name="connsiteX4-9" fmla="*/ 355405 w 503614"/>
              <a:gd name="connsiteY4-10" fmla="*/ 256537 h 353527"/>
              <a:gd name="connsiteX5-11" fmla="*/ 315648 w 503614"/>
              <a:gd name="connsiteY5-12" fmla="*/ 111270 h 353527"/>
              <a:gd name="connsiteX6-13" fmla="*/ 174498 w 503614"/>
              <a:gd name="connsiteY6-14" fmla="*/ 115611 h 353527"/>
              <a:gd name="connsiteX7-15" fmla="*/ 162676 w 503614"/>
              <a:gd name="connsiteY7-16" fmla="*/ 263928 h 353527"/>
              <a:gd name="connsiteX8-17" fmla="*/ 156570 w 503614"/>
              <a:gd name="connsiteY8-18" fmla="*/ 351524 h 353527"/>
              <a:gd name="connsiteX9" fmla="*/ 78600 w 503614"/>
              <a:gd name="connsiteY9" fmla="*/ 331635 h 353527"/>
              <a:gd name="connsiteX0-19" fmla="*/ 78600 w 503614"/>
              <a:gd name="connsiteY0-20" fmla="*/ 331635 h 353527"/>
              <a:gd name="connsiteX1-21" fmla="*/ 98099 w 503614"/>
              <a:gd name="connsiteY1-22" fmla="*/ 39951 h 353527"/>
              <a:gd name="connsiteX2-23" fmla="*/ 381727 w 503614"/>
              <a:gd name="connsiteY2-24" fmla="*/ 27562 h 353527"/>
              <a:gd name="connsiteX3-25" fmla="*/ 447050 w 503614"/>
              <a:gd name="connsiteY3-26" fmla="*/ 313482 h 353527"/>
              <a:gd name="connsiteX4-27" fmla="*/ 355405 w 503614"/>
              <a:gd name="connsiteY4-28" fmla="*/ 256537 h 353527"/>
              <a:gd name="connsiteX5-29" fmla="*/ 315648 w 503614"/>
              <a:gd name="connsiteY5-30" fmla="*/ 111270 h 353527"/>
              <a:gd name="connsiteX6-31" fmla="*/ 174498 w 503614"/>
              <a:gd name="connsiteY6-32" fmla="*/ 115611 h 353527"/>
              <a:gd name="connsiteX7-33" fmla="*/ 162676 w 503614"/>
              <a:gd name="connsiteY7-34" fmla="*/ 263928 h 353527"/>
              <a:gd name="connsiteX8-35" fmla="*/ 156570 w 503614"/>
              <a:gd name="connsiteY8-36" fmla="*/ 351524 h 353527"/>
              <a:gd name="connsiteX9-37" fmla="*/ 78600 w 503614"/>
              <a:gd name="connsiteY9-38" fmla="*/ 331635 h 353527"/>
              <a:gd name="connsiteX0-39" fmla="*/ 78600 w 503614"/>
              <a:gd name="connsiteY0-40" fmla="*/ 331635 h 353527"/>
              <a:gd name="connsiteX1-41" fmla="*/ 98099 w 503614"/>
              <a:gd name="connsiteY1-42" fmla="*/ 39951 h 353527"/>
              <a:gd name="connsiteX2-43" fmla="*/ 381727 w 503614"/>
              <a:gd name="connsiteY2-44" fmla="*/ 27562 h 353527"/>
              <a:gd name="connsiteX3-45" fmla="*/ 447050 w 503614"/>
              <a:gd name="connsiteY3-46" fmla="*/ 313482 h 353527"/>
              <a:gd name="connsiteX4-47" fmla="*/ 372777 w 503614"/>
              <a:gd name="connsiteY4-48" fmla="*/ 321056 h 353527"/>
              <a:gd name="connsiteX5-49" fmla="*/ 355405 w 503614"/>
              <a:gd name="connsiteY5-50" fmla="*/ 256537 h 353527"/>
              <a:gd name="connsiteX6-51" fmla="*/ 315648 w 503614"/>
              <a:gd name="connsiteY6-52" fmla="*/ 111270 h 353527"/>
              <a:gd name="connsiteX7-53" fmla="*/ 174498 w 503614"/>
              <a:gd name="connsiteY7-54" fmla="*/ 115611 h 353527"/>
              <a:gd name="connsiteX8-55" fmla="*/ 162676 w 503614"/>
              <a:gd name="connsiteY8-56" fmla="*/ 263928 h 353527"/>
              <a:gd name="connsiteX9-57" fmla="*/ 156570 w 503614"/>
              <a:gd name="connsiteY9-58" fmla="*/ 351524 h 353527"/>
              <a:gd name="connsiteX10" fmla="*/ 78600 w 503614"/>
              <a:gd name="connsiteY10" fmla="*/ 331635 h 353527"/>
              <a:gd name="connsiteX0-59" fmla="*/ 78600 w 465644"/>
              <a:gd name="connsiteY0-60" fmla="*/ 335721 h 367308"/>
              <a:gd name="connsiteX1-61" fmla="*/ 98099 w 465644"/>
              <a:gd name="connsiteY1-62" fmla="*/ 44037 h 367308"/>
              <a:gd name="connsiteX2-63" fmla="*/ 381727 w 465644"/>
              <a:gd name="connsiteY2-64" fmla="*/ 31648 h 367308"/>
              <a:gd name="connsiteX3-65" fmla="*/ 420858 w 465644"/>
              <a:gd name="connsiteY3-66" fmla="*/ 348524 h 367308"/>
              <a:gd name="connsiteX4-67" fmla="*/ 372777 w 465644"/>
              <a:gd name="connsiteY4-68" fmla="*/ 325142 h 367308"/>
              <a:gd name="connsiteX5-69" fmla="*/ 355405 w 465644"/>
              <a:gd name="connsiteY5-70" fmla="*/ 260623 h 367308"/>
              <a:gd name="connsiteX6-71" fmla="*/ 315648 w 465644"/>
              <a:gd name="connsiteY6-72" fmla="*/ 115356 h 367308"/>
              <a:gd name="connsiteX7-73" fmla="*/ 174498 w 465644"/>
              <a:gd name="connsiteY7-74" fmla="*/ 119697 h 367308"/>
              <a:gd name="connsiteX8-75" fmla="*/ 162676 w 465644"/>
              <a:gd name="connsiteY8-76" fmla="*/ 268014 h 367308"/>
              <a:gd name="connsiteX9-77" fmla="*/ 156570 w 465644"/>
              <a:gd name="connsiteY9-78" fmla="*/ 355610 h 367308"/>
              <a:gd name="connsiteX10-79" fmla="*/ 78600 w 465644"/>
              <a:gd name="connsiteY10-80" fmla="*/ 335721 h 367308"/>
              <a:gd name="connsiteX0-81" fmla="*/ 78600 w 482853"/>
              <a:gd name="connsiteY0-82" fmla="*/ 326296 h 357883"/>
              <a:gd name="connsiteX1-83" fmla="*/ 98099 w 482853"/>
              <a:gd name="connsiteY1-84" fmla="*/ 34612 h 357883"/>
              <a:gd name="connsiteX2-85" fmla="*/ 381727 w 482853"/>
              <a:gd name="connsiteY2-86" fmla="*/ 22223 h 357883"/>
              <a:gd name="connsiteX3-87" fmla="*/ 482310 w 482853"/>
              <a:gd name="connsiteY3-88" fmla="*/ 199034 h 357883"/>
              <a:gd name="connsiteX4-89" fmla="*/ 420858 w 482853"/>
              <a:gd name="connsiteY4-90" fmla="*/ 339099 h 357883"/>
              <a:gd name="connsiteX5-91" fmla="*/ 372777 w 482853"/>
              <a:gd name="connsiteY5-92" fmla="*/ 315717 h 357883"/>
              <a:gd name="connsiteX6-93" fmla="*/ 355405 w 482853"/>
              <a:gd name="connsiteY6-94" fmla="*/ 251198 h 357883"/>
              <a:gd name="connsiteX7-95" fmla="*/ 315648 w 482853"/>
              <a:gd name="connsiteY7-96" fmla="*/ 105931 h 357883"/>
              <a:gd name="connsiteX8-97" fmla="*/ 174498 w 482853"/>
              <a:gd name="connsiteY8-98" fmla="*/ 110272 h 357883"/>
              <a:gd name="connsiteX9-99" fmla="*/ 162676 w 482853"/>
              <a:gd name="connsiteY9-100" fmla="*/ 258589 h 357883"/>
              <a:gd name="connsiteX10-101" fmla="*/ 156570 w 482853"/>
              <a:gd name="connsiteY10-102" fmla="*/ 346185 h 357883"/>
              <a:gd name="connsiteX11" fmla="*/ 78600 w 482853"/>
              <a:gd name="connsiteY11" fmla="*/ 326296 h 357883"/>
              <a:gd name="connsiteX0-103" fmla="*/ 78600 w 482853"/>
              <a:gd name="connsiteY0-104" fmla="*/ 326296 h 357883"/>
              <a:gd name="connsiteX1-105" fmla="*/ 98099 w 482853"/>
              <a:gd name="connsiteY1-106" fmla="*/ 34612 h 357883"/>
              <a:gd name="connsiteX2-107" fmla="*/ 381727 w 482853"/>
              <a:gd name="connsiteY2-108" fmla="*/ 22223 h 357883"/>
              <a:gd name="connsiteX3-109" fmla="*/ 482310 w 482853"/>
              <a:gd name="connsiteY3-110" fmla="*/ 199034 h 357883"/>
              <a:gd name="connsiteX4-111" fmla="*/ 420858 w 482853"/>
              <a:gd name="connsiteY4-112" fmla="*/ 339099 h 357883"/>
              <a:gd name="connsiteX5-113" fmla="*/ 372777 w 482853"/>
              <a:gd name="connsiteY5-114" fmla="*/ 315717 h 357883"/>
              <a:gd name="connsiteX6-115" fmla="*/ 355405 w 482853"/>
              <a:gd name="connsiteY6-116" fmla="*/ 251198 h 357883"/>
              <a:gd name="connsiteX7-117" fmla="*/ 315648 w 482853"/>
              <a:gd name="connsiteY7-118" fmla="*/ 105931 h 357883"/>
              <a:gd name="connsiteX8-119" fmla="*/ 174498 w 482853"/>
              <a:gd name="connsiteY8-120" fmla="*/ 110272 h 357883"/>
              <a:gd name="connsiteX9-121" fmla="*/ 162676 w 482853"/>
              <a:gd name="connsiteY9-122" fmla="*/ 258589 h 357883"/>
              <a:gd name="connsiteX10-123" fmla="*/ 156570 w 482853"/>
              <a:gd name="connsiteY10-124" fmla="*/ 346185 h 357883"/>
              <a:gd name="connsiteX11-125" fmla="*/ 78600 w 482853"/>
              <a:gd name="connsiteY11-126" fmla="*/ 326296 h 357883"/>
              <a:gd name="connsiteX0-127" fmla="*/ 78600 w 482853"/>
              <a:gd name="connsiteY0-128" fmla="*/ 326296 h 357883"/>
              <a:gd name="connsiteX1-129" fmla="*/ 98099 w 482853"/>
              <a:gd name="connsiteY1-130" fmla="*/ 34612 h 357883"/>
              <a:gd name="connsiteX2-131" fmla="*/ 381727 w 482853"/>
              <a:gd name="connsiteY2-132" fmla="*/ 22223 h 357883"/>
              <a:gd name="connsiteX3-133" fmla="*/ 482310 w 482853"/>
              <a:gd name="connsiteY3-134" fmla="*/ 199034 h 357883"/>
              <a:gd name="connsiteX4-135" fmla="*/ 420858 w 482853"/>
              <a:gd name="connsiteY4-136" fmla="*/ 339099 h 357883"/>
              <a:gd name="connsiteX5-137" fmla="*/ 372777 w 482853"/>
              <a:gd name="connsiteY5-138" fmla="*/ 315717 h 357883"/>
              <a:gd name="connsiteX6-139" fmla="*/ 350642 w 482853"/>
              <a:gd name="connsiteY6-140" fmla="*/ 253579 h 357883"/>
              <a:gd name="connsiteX7-141" fmla="*/ 315648 w 482853"/>
              <a:gd name="connsiteY7-142" fmla="*/ 105931 h 357883"/>
              <a:gd name="connsiteX8-143" fmla="*/ 174498 w 482853"/>
              <a:gd name="connsiteY8-144" fmla="*/ 110272 h 357883"/>
              <a:gd name="connsiteX9-145" fmla="*/ 162676 w 482853"/>
              <a:gd name="connsiteY9-146" fmla="*/ 258589 h 357883"/>
              <a:gd name="connsiteX10-147" fmla="*/ 156570 w 482853"/>
              <a:gd name="connsiteY10-148" fmla="*/ 346185 h 357883"/>
              <a:gd name="connsiteX11-149" fmla="*/ 78600 w 482853"/>
              <a:gd name="connsiteY11-150" fmla="*/ 326296 h 357883"/>
              <a:gd name="connsiteX0-151" fmla="*/ 78600 w 482853"/>
              <a:gd name="connsiteY0-152" fmla="*/ 326296 h 357883"/>
              <a:gd name="connsiteX1-153" fmla="*/ 98099 w 482853"/>
              <a:gd name="connsiteY1-154" fmla="*/ 34612 h 357883"/>
              <a:gd name="connsiteX2-155" fmla="*/ 381727 w 482853"/>
              <a:gd name="connsiteY2-156" fmla="*/ 22223 h 357883"/>
              <a:gd name="connsiteX3-157" fmla="*/ 482310 w 482853"/>
              <a:gd name="connsiteY3-158" fmla="*/ 199034 h 357883"/>
              <a:gd name="connsiteX4-159" fmla="*/ 420858 w 482853"/>
              <a:gd name="connsiteY4-160" fmla="*/ 339099 h 357883"/>
              <a:gd name="connsiteX5-161" fmla="*/ 372777 w 482853"/>
              <a:gd name="connsiteY5-162" fmla="*/ 315717 h 357883"/>
              <a:gd name="connsiteX6-163" fmla="*/ 350642 w 482853"/>
              <a:gd name="connsiteY6-164" fmla="*/ 253579 h 357883"/>
              <a:gd name="connsiteX7-165" fmla="*/ 315648 w 482853"/>
              <a:gd name="connsiteY7-166" fmla="*/ 105931 h 357883"/>
              <a:gd name="connsiteX8-167" fmla="*/ 174498 w 482853"/>
              <a:gd name="connsiteY8-168" fmla="*/ 110272 h 357883"/>
              <a:gd name="connsiteX9-169" fmla="*/ 172201 w 482853"/>
              <a:gd name="connsiteY9-170" fmla="*/ 260971 h 357883"/>
              <a:gd name="connsiteX10-171" fmla="*/ 156570 w 482853"/>
              <a:gd name="connsiteY10-172" fmla="*/ 346185 h 357883"/>
              <a:gd name="connsiteX11-173" fmla="*/ 78600 w 482853"/>
              <a:gd name="connsiteY11-174" fmla="*/ 326296 h 357883"/>
              <a:gd name="connsiteX0-175" fmla="*/ 86886 w 412558"/>
              <a:gd name="connsiteY0-176" fmla="*/ 360065 h 360696"/>
              <a:gd name="connsiteX1-177" fmla="*/ 27804 w 412558"/>
              <a:gd name="connsiteY1-178" fmla="*/ 37425 h 360696"/>
              <a:gd name="connsiteX2-179" fmla="*/ 311432 w 412558"/>
              <a:gd name="connsiteY2-180" fmla="*/ 25036 h 360696"/>
              <a:gd name="connsiteX3-181" fmla="*/ 412015 w 412558"/>
              <a:gd name="connsiteY3-182" fmla="*/ 201847 h 360696"/>
              <a:gd name="connsiteX4-183" fmla="*/ 350563 w 412558"/>
              <a:gd name="connsiteY4-184" fmla="*/ 341912 h 360696"/>
              <a:gd name="connsiteX5-185" fmla="*/ 302482 w 412558"/>
              <a:gd name="connsiteY5-186" fmla="*/ 318530 h 360696"/>
              <a:gd name="connsiteX6-187" fmla="*/ 280347 w 412558"/>
              <a:gd name="connsiteY6-188" fmla="*/ 256392 h 360696"/>
              <a:gd name="connsiteX7-189" fmla="*/ 245353 w 412558"/>
              <a:gd name="connsiteY7-190" fmla="*/ 108744 h 360696"/>
              <a:gd name="connsiteX8-191" fmla="*/ 104203 w 412558"/>
              <a:gd name="connsiteY8-192" fmla="*/ 113085 h 360696"/>
              <a:gd name="connsiteX9-193" fmla="*/ 101906 w 412558"/>
              <a:gd name="connsiteY9-194" fmla="*/ 263784 h 360696"/>
              <a:gd name="connsiteX10-195" fmla="*/ 86275 w 412558"/>
              <a:gd name="connsiteY10-196" fmla="*/ 348998 h 360696"/>
              <a:gd name="connsiteX11-197" fmla="*/ 86886 w 412558"/>
              <a:gd name="connsiteY11-198" fmla="*/ 360065 h 360696"/>
              <a:gd name="connsiteX0-199" fmla="*/ 125305 w 450977"/>
              <a:gd name="connsiteY0-200" fmla="*/ 353326 h 353957"/>
              <a:gd name="connsiteX1-201" fmla="*/ 2758 w 450977"/>
              <a:gd name="connsiteY1-202" fmla="*/ 240352 h 353957"/>
              <a:gd name="connsiteX2-203" fmla="*/ 66223 w 450977"/>
              <a:gd name="connsiteY2-204" fmla="*/ 30686 h 353957"/>
              <a:gd name="connsiteX3-205" fmla="*/ 349851 w 450977"/>
              <a:gd name="connsiteY3-206" fmla="*/ 18297 h 353957"/>
              <a:gd name="connsiteX4-207" fmla="*/ 450434 w 450977"/>
              <a:gd name="connsiteY4-208" fmla="*/ 195108 h 353957"/>
              <a:gd name="connsiteX5-209" fmla="*/ 388982 w 450977"/>
              <a:gd name="connsiteY5-210" fmla="*/ 335173 h 353957"/>
              <a:gd name="connsiteX6-211" fmla="*/ 340901 w 450977"/>
              <a:gd name="connsiteY6-212" fmla="*/ 311791 h 353957"/>
              <a:gd name="connsiteX7-213" fmla="*/ 318766 w 450977"/>
              <a:gd name="connsiteY7-214" fmla="*/ 249653 h 353957"/>
              <a:gd name="connsiteX8-215" fmla="*/ 283772 w 450977"/>
              <a:gd name="connsiteY8-216" fmla="*/ 102005 h 353957"/>
              <a:gd name="connsiteX9-217" fmla="*/ 142622 w 450977"/>
              <a:gd name="connsiteY9-218" fmla="*/ 106346 h 353957"/>
              <a:gd name="connsiteX10-219" fmla="*/ 140325 w 450977"/>
              <a:gd name="connsiteY10-220" fmla="*/ 257045 h 353957"/>
              <a:gd name="connsiteX11-221" fmla="*/ 124694 w 450977"/>
              <a:gd name="connsiteY11-222" fmla="*/ 342259 h 353957"/>
              <a:gd name="connsiteX12" fmla="*/ 125305 w 450977"/>
              <a:gd name="connsiteY12" fmla="*/ 353326 h 353957"/>
              <a:gd name="connsiteX0-223" fmla="*/ 120942 w 446614"/>
              <a:gd name="connsiteY0-224" fmla="*/ 352687 h 353318"/>
              <a:gd name="connsiteX1-225" fmla="*/ 3157 w 446614"/>
              <a:gd name="connsiteY1-226" fmla="*/ 227807 h 353318"/>
              <a:gd name="connsiteX2-227" fmla="*/ 61860 w 446614"/>
              <a:gd name="connsiteY2-228" fmla="*/ 30047 h 353318"/>
              <a:gd name="connsiteX3-229" fmla="*/ 345488 w 446614"/>
              <a:gd name="connsiteY3-230" fmla="*/ 17658 h 353318"/>
              <a:gd name="connsiteX4-231" fmla="*/ 446071 w 446614"/>
              <a:gd name="connsiteY4-232" fmla="*/ 194469 h 353318"/>
              <a:gd name="connsiteX5-233" fmla="*/ 384619 w 446614"/>
              <a:gd name="connsiteY5-234" fmla="*/ 334534 h 353318"/>
              <a:gd name="connsiteX6-235" fmla="*/ 336538 w 446614"/>
              <a:gd name="connsiteY6-236" fmla="*/ 311152 h 353318"/>
              <a:gd name="connsiteX7-237" fmla="*/ 314403 w 446614"/>
              <a:gd name="connsiteY7-238" fmla="*/ 249014 h 353318"/>
              <a:gd name="connsiteX8-239" fmla="*/ 279409 w 446614"/>
              <a:gd name="connsiteY8-240" fmla="*/ 101366 h 353318"/>
              <a:gd name="connsiteX9-241" fmla="*/ 138259 w 446614"/>
              <a:gd name="connsiteY9-242" fmla="*/ 105707 h 353318"/>
              <a:gd name="connsiteX10-243" fmla="*/ 135962 w 446614"/>
              <a:gd name="connsiteY10-244" fmla="*/ 256406 h 353318"/>
              <a:gd name="connsiteX11-245" fmla="*/ 120331 w 446614"/>
              <a:gd name="connsiteY11-246" fmla="*/ 341620 h 353318"/>
              <a:gd name="connsiteX12-247" fmla="*/ 120942 w 446614"/>
              <a:gd name="connsiteY12-248" fmla="*/ 352687 h 353318"/>
              <a:gd name="connsiteX0-249" fmla="*/ 120942 w 446614"/>
              <a:gd name="connsiteY0-250" fmla="*/ 352687 h 353318"/>
              <a:gd name="connsiteX1-251" fmla="*/ 3157 w 446614"/>
              <a:gd name="connsiteY1-252" fmla="*/ 227807 h 353318"/>
              <a:gd name="connsiteX2-253" fmla="*/ 61860 w 446614"/>
              <a:gd name="connsiteY2-254" fmla="*/ 30047 h 353318"/>
              <a:gd name="connsiteX3-255" fmla="*/ 345488 w 446614"/>
              <a:gd name="connsiteY3-256" fmla="*/ 17658 h 353318"/>
              <a:gd name="connsiteX4-257" fmla="*/ 446071 w 446614"/>
              <a:gd name="connsiteY4-258" fmla="*/ 194469 h 353318"/>
              <a:gd name="connsiteX5-259" fmla="*/ 384619 w 446614"/>
              <a:gd name="connsiteY5-260" fmla="*/ 334534 h 353318"/>
              <a:gd name="connsiteX6-261" fmla="*/ 336538 w 446614"/>
              <a:gd name="connsiteY6-262" fmla="*/ 311152 h 353318"/>
              <a:gd name="connsiteX7-263" fmla="*/ 314403 w 446614"/>
              <a:gd name="connsiteY7-264" fmla="*/ 249014 h 353318"/>
              <a:gd name="connsiteX8-265" fmla="*/ 279409 w 446614"/>
              <a:gd name="connsiteY8-266" fmla="*/ 101366 h 353318"/>
              <a:gd name="connsiteX9-267" fmla="*/ 138259 w 446614"/>
              <a:gd name="connsiteY9-268" fmla="*/ 105707 h 353318"/>
              <a:gd name="connsiteX10-269" fmla="*/ 135962 w 446614"/>
              <a:gd name="connsiteY10-270" fmla="*/ 256406 h 353318"/>
              <a:gd name="connsiteX11-271" fmla="*/ 120331 w 446614"/>
              <a:gd name="connsiteY11-272" fmla="*/ 341620 h 353318"/>
              <a:gd name="connsiteX12-273" fmla="*/ 120942 w 446614"/>
              <a:gd name="connsiteY12-274" fmla="*/ 352687 h 35331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37" y="connsiteY9-38"/>
              </a:cxn>
              <a:cxn ang="0">
                <a:pos x="connsiteX10-79" y="connsiteY10-80"/>
              </a:cxn>
              <a:cxn ang="0">
                <a:pos x="connsiteX11-125" y="connsiteY11-126"/>
              </a:cxn>
              <a:cxn ang="0">
                <a:pos x="connsiteX12-247" y="connsiteY12-248"/>
              </a:cxn>
            </a:cxnLst>
            <a:rect l="l" t="t" r="r" b="b"/>
            <a:pathLst>
              <a:path w="446614" h="353318">
                <a:moveTo>
                  <a:pt x="120942" y="352687"/>
                </a:moveTo>
                <a:cubicBezTo>
                  <a:pt x="107366" y="330543"/>
                  <a:pt x="17766" y="269674"/>
                  <a:pt x="3157" y="227807"/>
                </a:cubicBezTo>
                <a:cubicBezTo>
                  <a:pt x="-6690" y="174034"/>
                  <a:pt x="4805" y="65072"/>
                  <a:pt x="61860" y="30047"/>
                </a:cubicBezTo>
                <a:cubicBezTo>
                  <a:pt x="118915" y="-4978"/>
                  <a:pt x="281453" y="-9746"/>
                  <a:pt x="345488" y="17658"/>
                </a:cubicBezTo>
                <a:cubicBezTo>
                  <a:pt x="409523" y="45062"/>
                  <a:pt x="449074" y="144037"/>
                  <a:pt x="446071" y="194469"/>
                </a:cubicBezTo>
                <a:cubicBezTo>
                  <a:pt x="452593" y="247282"/>
                  <a:pt x="398509" y="310324"/>
                  <a:pt x="384619" y="334534"/>
                </a:cubicBezTo>
                <a:cubicBezTo>
                  <a:pt x="390270" y="384243"/>
                  <a:pt x="351812" y="320643"/>
                  <a:pt x="336538" y="311152"/>
                </a:cubicBezTo>
                <a:cubicBezTo>
                  <a:pt x="321264" y="301661"/>
                  <a:pt x="331068" y="284772"/>
                  <a:pt x="314403" y="249014"/>
                </a:cubicBezTo>
                <a:cubicBezTo>
                  <a:pt x="389373" y="205557"/>
                  <a:pt x="308766" y="125251"/>
                  <a:pt x="279409" y="101366"/>
                </a:cubicBezTo>
                <a:cubicBezTo>
                  <a:pt x="250052" y="77481"/>
                  <a:pt x="181108" y="90123"/>
                  <a:pt x="138259" y="105707"/>
                </a:cubicBezTo>
                <a:cubicBezTo>
                  <a:pt x="47749" y="138625"/>
                  <a:pt x="51101" y="218453"/>
                  <a:pt x="135962" y="256406"/>
                </a:cubicBezTo>
                <a:cubicBezTo>
                  <a:pt x="120900" y="267369"/>
                  <a:pt x="135393" y="330657"/>
                  <a:pt x="120331" y="341620"/>
                </a:cubicBezTo>
                <a:cubicBezTo>
                  <a:pt x="107367" y="353226"/>
                  <a:pt x="133906" y="341081"/>
                  <a:pt x="120942" y="35268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13" name="矩形: 一个圆顶角，剪去另一个顶角 12"/>
          <p:cNvSpPr/>
          <p:nvPr userDrawn="1"/>
        </p:nvSpPr>
        <p:spPr>
          <a:xfrm rot="5400000" flipV="1">
            <a:off x="77407" y="868048"/>
            <a:ext cx="900000" cy="360000"/>
          </a:xfrm>
          <a:prstGeom prst="snip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Kanit SemiBold" panose="020B0A00000000000000" pitchFamily="34" charset="-122"/>
              <a:ea typeface="Kanit SemiBold" panose="020B0A00000000000000" pitchFamily="34" charset="-122"/>
            </a:endParaRPr>
          </a:p>
        </p:txBody>
      </p:sp>
      <p:sp>
        <p:nvSpPr>
          <p:cNvPr id="48" name="流程图: 接点 47"/>
          <p:cNvSpPr/>
          <p:nvPr userDrawn="1"/>
        </p:nvSpPr>
        <p:spPr>
          <a:xfrm>
            <a:off x="4693347" y="455654"/>
            <a:ext cx="288000" cy="288162"/>
          </a:xfrm>
          <a:prstGeom prst="flowChartConnector">
            <a:avLst/>
          </a:prstGeom>
          <a:solidFill>
            <a:srgbClr val="0092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49" name="空心弧 18"/>
          <p:cNvSpPr/>
          <p:nvPr userDrawn="1"/>
        </p:nvSpPr>
        <p:spPr>
          <a:xfrm rot="5400000">
            <a:off x="4667789" y="185665"/>
            <a:ext cx="446614" cy="353318"/>
          </a:xfrm>
          <a:custGeom>
            <a:avLst/>
            <a:gdLst>
              <a:gd name="connsiteX0" fmla="*/ 78598 w 503582"/>
              <a:gd name="connsiteY0" fmla="*/ 331635 h 384313"/>
              <a:gd name="connsiteX1" fmla="*/ 98097 w 503582"/>
              <a:gd name="connsiteY1" fmla="*/ 39951 h 384313"/>
              <a:gd name="connsiteX2" fmla="*/ 381725 w 503582"/>
              <a:gd name="connsiteY2" fmla="*/ 27562 h 384313"/>
              <a:gd name="connsiteX3" fmla="*/ 447048 w 503582"/>
              <a:gd name="connsiteY3" fmla="*/ 313482 h 384313"/>
              <a:gd name="connsiteX4" fmla="*/ 355403 w 503582"/>
              <a:gd name="connsiteY4" fmla="*/ 256537 h 384313"/>
              <a:gd name="connsiteX5" fmla="*/ 315646 w 503582"/>
              <a:gd name="connsiteY5" fmla="*/ 111270 h 384313"/>
              <a:gd name="connsiteX6" fmla="*/ 174496 w 503582"/>
              <a:gd name="connsiteY6" fmla="*/ 115611 h 384313"/>
              <a:gd name="connsiteX7" fmla="*/ 162674 w 503582"/>
              <a:gd name="connsiteY7" fmla="*/ 263928 h 384313"/>
              <a:gd name="connsiteX8" fmla="*/ 78598 w 503582"/>
              <a:gd name="connsiteY8" fmla="*/ 331635 h 384313"/>
              <a:gd name="connsiteX0-1" fmla="*/ 78600 w 503614"/>
              <a:gd name="connsiteY0-2" fmla="*/ 331635 h 353527"/>
              <a:gd name="connsiteX1-3" fmla="*/ 98099 w 503614"/>
              <a:gd name="connsiteY1-4" fmla="*/ 39951 h 353527"/>
              <a:gd name="connsiteX2-5" fmla="*/ 381727 w 503614"/>
              <a:gd name="connsiteY2-6" fmla="*/ 27562 h 353527"/>
              <a:gd name="connsiteX3-7" fmla="*/ 447050 w 503614"/>
              <a:gd name="connsiteY3-8" fmla="*/ 313482 h 353527"/>
              <a:gd name="connsiteX4-9" fmla="*/ 355405 w 503614"/>
              <a:gd name="connsiteY4-10" fmla="*/ 256537 h 353527"/>
              <a:gd name="connsiteX5-11" fmla="*/ 315648 w 503614"/>
              <a:gd name="connsiteY5-12" fmla="*/ 111270 h 353527"/>
              <a:gd name="connsiteX6-13" fmla="*/ 174498 w 503614"/>
              <a:gd name="connsiteY6-14" fmla="*/ 115611 h 353527"/>
              <a:gd name="connsiteX7-15" fmla="*/ 162676 w 503614"/>
              <a:gd name="connsiteY7-16" fmla="*/ 263928 h 353527"/>
              <a:gd name="connsiteX8-17" fmla="*/ 156570 w 503614"/>
              <a:gd name="connsiteY8-18" fmla="*/ 351524 h 353527"/>
              <a:gd name="connsiteX9" fmla="*/ 78600 w 503614"/>
              <a:gd name="connsiteY9" fmla="*/ 331635 h 353527"/>
              <a:gd name="connsiteX0-19" fmla="*/ 78600 w 503614"/>
              <a:gd name="connsiteY0-20" fmla="*/ 331635 h 353527"/>
              <a:gd name="connsiteX1-21" fmla="*/ 98099 w 503614"/>
              <a:gd name="connsiteY1-22" fmla="*/ 39951 h 353527"/>
              <a:gd name="connsiteX2-23" fmla="*/ 381727 w 503614"/>
              <a:gd name="connsiteY2-24" fmla="*/ 27562 h 353527"/>
              <a:gd name="connsiteX3-25" fmla="*/ 447050 w 503614"/>
              <a:gd name="connsiteY3-26" fmla="*/ 313482 h 353527"/>
              <a:gd name="connsiteX4-27" fmla="*/ 355405 w 503614"/>
              <a:gd name="connsiteY4-28" fmla="*/ 256537 h 353527"/>
              <a:gd name="connsiteX5-29" fmla="*/ 315648 w 503614"/>
              <a:gd name="connsiteY5-30" fmla="*/ 111270 h 353527"/>
              <a:gd name="connsiteX6-31" fmla="*/ 174498 w 503614"/>
              <a:gd name="connsiteY6-32" fmla="*/ 115611 h 353527"/>
              <a:gd name="connsiteX7-33" fmla="*/ 162676 w 503614"/>
              <a:gd name="connsiteY7-34" fmla="*/ 263928 h 353527"/>
              <a:gd name="connsiteX8-35" fmla="*/ 156570 w 503614"/>
              <a:gd name="connsiteY8-36" fmla="*/ 351524 h 353527"/>
              <a:gd name="connsiteX9-37" fmla="*/ 78600 w 503614"/>
              <a:gd name="connsiteY9-38" fmla="*/ 331635 h 353527"/>
              <a:gd name="connsiteX0-39" fmla="*/ 78600 w 503614"/>
              <a:gd name="connsiteY0-40" fmla="*/ 331635 h 353527"/>
              <a:gd name="connsiteX1-41" fmla="*/ 98099 w 503614"/>
              <a:gd name="connsiteY1-42" fmla="*/ 39951 h 353527"/>
              <a:gd name="connsiteX2-43" fmla="*/ 381727 w 503614"/>
              <a:gd name="connsiteY2-44" fmla="*/ 27562 h 353527"/>
              <a:gd name="connsiteX3-45" fmla="*/ 447050 w 503614"/>
              <a:gd name="connsiteY3-46" fmla="*/ 313482 h 353527"/>
              <a:gd name="connsiteX4-47" fmla="*/ 372777 w 503614"/>
              <a:gd name="connsiteY4-48" fmla="*/ 321056 h 353527"/>
              <a:gd name="connsiteX5-49" fmla="*/ 355405 w 503614"/>
              <a:gd name="connsiteY5-50" fmla="*/ 256537 h 353527"/>
              <a:gd name="connsiteX6-51" fmla="*/ 315648 w 503614"/>
              <a:gd name="connsiteY6-52" fmla="*/ 111270 h 353527"/>
              <a:gd name="connsiteX7-53" fmla="*/ 174498 w 503614"/>
              <a:gd name="connsiteY7-54" fmla="*/ 115611 h 353527"/>
              <a:gd name="connsiteX8-55" fmla="*/ 162676 w 503614"/>
              <a:gd name="connsiteY8-56" fmla="*/ 263928 h 353527"/>
              <a:gd name="connsiteX9-57" fmla="*/ 156570 w 503614"/>
              <a:gd name="connsiteY9-58" fmla="*/ 351524 h 353527"/>
              <a:gd name="connsiteX10" fmla="*/ 78600 w 503614"/>
              <a:gd name="connsiteY10" fmla="*/ 331635 h 353527"/>
              <a:gd name="connsiteX0-59" fmla="*/ 78600 w 465644"/>
              <a:gd name="connsiteY0-60" fmla="*/ 335721 h 367308"/>
              <a:gd name="connsiteX1-61" fmla="*/ 98099 w 465644"/>
              <a:gd name="connsiteY1-62" fmla="*/ 44037 h 367308"/>
              <a:gd name="connsiteX2-63" fmla="*/ 381727 w 465644"/>
              <a:gd name="connsiteY2-64" fmla="*/ 31648 h 367308"/>
              <a:gd name="connsiteX3-65" fmla="*/ 420858 w 465644"/>
              <a:gd name="connsiteY3-66" fmla="*/ 348524 h 367308"/>
              <a:gd name="connsiteX4-67" fmla="*/ 372777 w 465644"/>
              <a:gd name="connsiteY4-68" fmla="*/ 325142 h 367308"/>
              <a:gd name="connsiteX5-69" fmla="*/ 355405 w 465644"/>
              <a:gd name="connsiteY5-70" fmla="*/ 260623 h 367308"/>
              <a:gd name="connsiteX6-71" fmla="*/ 315648 w 465644"/>
              <a:gd name="connsiteY6-72" fmla="*/ 115356 h 367308"/>
              <a:gd name="connsiteX7-73" fmla="*/ 174498 w 465644"/>
              <a:gd name="connsiteY7-74" fmla="*/ 119697 h 367308"/>
              <a:gd name="connsiteX8-75" fmla="*/ 162676 w 465644"/>
              <a:gd name="connsiteY8-76" fmla="*/ 268014 h 367308"/>
              <a:gd name="connsiteX9-77" fmla="*/ 156570 w 465644"/>
              <a:gd name="connsiteY9-78" fmla="*/ 355610 h 367308"/>
              <a:gd name="connsiteX10-79" fmla="*/ 78600 w 465644"/>
              <a:gd name="connsiteY10-80" fmla="*/ 335721 h 367308"/>
              <a:gd name="connsiteX0-81" fmla="*/ 78600 w 482853"/>
              <a:gd name="connsiteY0-82" fmla="*/ 326296 h 357883"/>
              <a:gd name="connsiteX1-83" fmla="*/ 98099 w 482853"/>
              <a:gd name="connsiteY1-84" fmla="*/ 34612 h 357883"/>
              <a:gd name="connsiteX2-85" fmla="*/ 381727 w 482853"/>
              <a:gd name="connsiteY2-86" fmla="*/ 22223 h 357883"/>
              <a:gd name="connsiteX3-87" fmla="*/ 482310 w 482853"/>
              <a:gd name="connsiteY3-88" fmla="*/ 199034 h 357883"/>
              <a:gd name="connsiteX4-89" fmla="*/ 420858 w 482853"/>
              <a:gd name="connsiteY4-90" fmla="*/ 339099 h 357883"/>
              <a:gd name="connsiteX5-91" fmla="*/ 372777 w 482853"/>
              <a:gd name="connsiteY5-92" fmla="*/ 315717 h 357883"/>
              <a:gd name="connsiteX6-93" fmla="*/ 355405 w 482853"/>
              <a:gd name="connsiteY6-94" fmla="*/ 251198 h 357883"/>
              <a:gd name="connsiteX7-95" fmla="*/ 315648 w 482853"/>
              <a:gd name="connsiteY7-96" fmla="*/ 105931 h 357883"/>
              <a:gd name="connsiteX8-97" fmla="*/ 174498 w 482853"/>
              <a:gd name="connsiteY8-98" fmla="*/ 110272 h 357883"/>
              <a:gd name="connsiteX9-99" fmla="*/ 162676 w 482853"/>
              <a:gd name="connsiteY9-100" fmla="*/ 258589 h 357883"/>
              <a:gd name="connsiteX10-101" fmla="*/ 156570 w 482853"/>
              <a:gd name="connsiteY10-102" fmla="*/ 346185 h 357883"/>
              <a:gd name="connsiteX11" fmla="*/ 78600 w 482853"/>
              <a:gd name="connsiteY11" fmla="*/ 326296 h 357883"/>
              <a:gd name="connsiteX0-103" fmla="*/ 78600 w 482853"/>
              <a:gd name="connsiteY0-104" fmla="*/ 326296 h 357883"/>
              <a:gd name="connsiteX1-105" fmla="*/ 98099 w 482853"/>
              <a:gd name="connsiteY1-106" fmla="*/ 34612 h 357883"/>
              <a:gd name="connsiteX2-107" fmla="*/ 381727 w 482853"/>
              <a:gd name="connsiteY2-108" fmla="*/ 22223 h 357883"/>
              <a:gd name="connsiteX3-109" fmla="*/ 482310 w 482853"/>
              <a:gd name="connsiteY3-110" fmla="*/ 199034 h 357883"/>
              <a:gd name="connsiteX4-111" fmla="*/ 420858 w 482853"/>
              <a:gd name="connsiteY4-112" fmla="*/ 339099 h 357883"/>
              <a:gd name="connsiteX5-113" fmla="*/ 372777 w 482853"/>
              <a:gd name="connsiteY5-114" fmla="*/ 315717 h 357883"/>
              <a:gd name="connsiteX6-115" fmla="*/ 355405 w 482853"/>
              <a:gd name="connsiteY6-116" fmla="*/ 251198 h 357883"/>
              <a:gd name="connsiteX7-117" fmla="*/ 315648 w 482853"/>
              <a:gd name="connsiteY7-118" fmla="*/ 105931 h 357883"/>
              <a:gd name="connsiteX8-119" fmla="*/ 174498 w 482853"/>
              <a:gd name="connsiteY8-120" fmla="*/ 110272 h 357883"/>
              <a:gd name="connsiteX9-121" fmla="*/ 162676 w 482853"/>
              <a:gd name="connsiteY9-122" fmla="*/ 258589 h 357883"/>
              <a:gd name="connsiteX10-123" fmla="*/ 156570 w 482853"/>
              <a:gd name="connsiteY10-124" fmla="*/ 346185 h 357883"/>
              <a:gd name="connsiteX11-125" fmla="*/ 78600 w 482853"/>
              <a:gd name="connsiteY11-126" fmla="*/ 326296 h 357883"/>
              <a:gd name="connsiteX0-127" fmla="*/ 78600 w 482853"/>
              <a:gd name="connsiteY0-128" fmla="*/ 326296 h 357883"/>
              <a:gd name="connsiteX1-129" fmla="*/ 98099 w 482853"/>
              <a:gd name="connsiteY1-130" fmla="*/ 34612 h 357883"/>
              <a:gd name="connsiteX2-131" fmla="*/ 381727 w 482853"/>
              <a:gd name="connsiteY2-132" fmla="*/ 22223 h 357883"/>
              <a:gd name="connsiteX3-133" fmla="*/ 482310 w 482853"/>
              <a:gd name="connsiteY3-134" fmla="*/ 199034 h 357883"/>
              <a:gd name="connsiteX4-135" fmla="*/ 420858 w 482853"/>
              <a:gd name="connsiteY4-136" fmla="*/ 339099 h 357883"/>
              <a:gd name="connsiteX5-137" fmla="*/ 372777 w 482853"/>
              <a:gd name="connsiteY5-138" fmla="*/ 315717 h 357883"/>
              <a:gd name="connsiteX6-139" fmla="*/ 350642 w 482853"/>
              <a:gd name="connsiteY6-140" fmla="*/ 253579 h 357883"/>
              <a:gd name="connsiteX7-141" fmla="*/ 315648 w 482853"/>
              <a:gd name="connsiteY7-142" fmla="*/ 105931 h 357883"/>
              <a:gd name="connsiteX8-143" fmla="*/ 174498 w 482853"/>
              <a:gd name="connsiteY8-144" fmla="*/ 110272 h 357883"/>
              <a:gd name="connsiteX9-145" fmla="*/ 162676 w 482853"/>
              <a:gd name="connsiteY9-146" fmla="*/ 258589 h 357883"/>
              <a:gd name="connsiteX10-147" fmla="*/ 156570 w 482853"/>
              <a:gd name="connsiteY10-148" fmla="*/ 346185 h 357883"/>
              <a:gd name="connsiteX11-149" fmla="*/ 78600 w 482853"/>
              <a:gd name="connsiteY11-150" fmla="*/ 326296 h 357883"/>
              <a:gd name="connsiteX0-151" fmla="*/ 78600 w 482853"/>
              <a:gd name="connsiteY0-152" fmla="*/ 326296 h 357883"/>
              <a:gd name="connsiteX1-153" fmla="*/ 98099 w 482853"/>
              <a:gd name="connsiteY1-154" fmla="*/ 34612 h 357883"/>
              <a:gd name="connsiteX2-155" fmla="*/ 381727 w 482853"/>
              <a:gd name="connsiteY2-156" fmla="*/ 22223 h 357883"/>
              <a:gd name="connsiteX3-157" fmla="*/ 482310 w 482853"/>
              <a:gd name="connsiteY3-158" fmla="*/ 199034 h 357883"/>
              <a:gd name="connsiteX4-159" fmla="*/ 420858 w 482853"/>
              <a:gd name="connsiteY4-160" fmla="*/ 339099 h 357883"/>
              <a:gd name="connsiteX5-161" fmla="*/ 372777 w 482853"/>
              <a:gd name="connsiteY5-162" fmla="*/ 315717 h 357883"/>
              <a:gd name="connsiteX6-163" fmla="*/ 350642 w 482853"/>
              <a:gd name="connsiteY6-164" fmla="*/ 253579 h 357883"/>
              <a:gd name="connsiteX7-165" fmla="*/ 315648 w 482853"/>
              <a:gd name="connsiteY7-166" fmla="*/ 105931 h 357883"/>
              <a:gd name="connsiteX8-167" fmla="*/ 174498 w 482853"/>
              <a:gd name="connsiteY8-168" fmla="*/ 110272 h 357883"/>
              <a:gd name="connsiteX9-169" fmla="*/ 172201 w 482853"/>
              <a:gd name="connsiteY9-170" fmla="*/ 260971 h 357883"/>
              <a:gd name="connsiteX10-171" fmla="*/ 156570 w 482853"/>
              <a:gd name="connsiteY10-172" fmla="*/ 346185 h 357883"/>
              <a:gd name="connsiteX11-173" fmla="*/ 78600 w 482853"/>
              <a:gd name="connsiteY11-174" fmla="*/ 326296 h 357883"/>
              <a:gd name="connsiteX0-175" fmla="*/ 86886 w 412558"/>
              <a:gd name="connsiteY0-176" fmla="*/ 360065 h 360696"/>
              <a:gd name="connsiteX1-177" fmla="*/ 27804 w 412558"/>
              <a:gd name="connsiteY1-178" fmla="*/ 37425 h 360696"/>
              <a:gd name="connsiteX2-179" fmla="*/ 311432 w 412558"/>
              <a:gd name="connsiteY2-180" fmla="*/ 25036 h 360696"/>
              <a:gd name="connsiteX3-181" fmla="*/ 412015 w 412558"/>
              <a:gd name="connsiteY3-182" fmla="*/ 201847 h 360696"/>
              <a:gd name="connsiteX4-183" fmla="*/ 350563 w 412558"/>
              <a:gd name="connsiteY4-184" fmla="*/ 341912 h 360696"/>
              <a:gd name="connsiteX5-185" fmla="*/ 302482 w 412558"/>
              <a:gd name="connsiteY5-186" fmla="*/ 318530 h 360696"/>
              <a:gd name="connsiteX6-187" fmla="*/ 280347 w 412558"/>
              <a:gd name="connsiteY6-188" fmla="*/ 256392 h 360696"/>
              <a:gd name="connsiteX7-189" fmla="*/ 245353 w 412558"/>
              <a:gd name="connsiteY7-190" fmla="*/ 108744 h 360696"/>
              <a:gd name="connsiteX8-191" fmla="*/ 104203 w 412558"/>
              <a:gd name="connsiteY8-192" fmla="*/ 113085 h 360696"/>
              <a:gd name="connsiteX9-193" fmla="*/ 101906 w 412558"/>
              <a:gd name="connsiteY9-194" fmla="*/ 263784 h 360696"/>
              <a:gd name="connsiteX10-195" fmla="*/ 86275 w 412558"/>
              <a:gd name="connsiteY10-196" fmla="*/ 348998 h 360696"/>
              <a:gd name="connsiteX11-197" fmla="*/ 86886 w 412558"/>
              <a:gd name="connsiteY11-198" fmla="*/ 360065 h 360696"/>
              <a:gd name="connsiteX0-199" fmla="*/ 125305 w 450977"/>
              <a:gd name="connsiteY0-200" fmla="*/ 353326 h 353957"/>
              <a:gd name="connsiteX1-201" fmla="*/ 2758 w 450977"/>
              <a:gd name="connsiteY1-202" fmla="*/ 240352 h 353957"/>
              <a:gd name="connsiteX2-203" fmla="*/ 66223 w 450977"/>
              <a:gd name="connsiteY2-204" fmla="*/ 30686 h 353957"/>
              <a:gd name="connsiteX3-205" fmla="*/ 349851 w 450977"/>
              <a:gd name="connsiteY3-206" fmla="*/ 18297 h 353957"/>
              <a:gd name="connsiteX4-207" fmla="*/ 450434 w 450977"/>
              <a:gd name="connsiteY4-208" fmla="*/ 195108 h 353957"/>
              <a:gd name="connsiteX5-209" fmla="*/ 388982 w 450977"/>
              <a:gd name="connsiteY5-210" fmla="*/ 335173 h 353957"/>
              <a:gd name="connsiteX6-211" fmla="*/ 340901 w 450977"/>
              <a:gd name="connsiteY6-212" fmla="*/ 311791 h 353957"/>
              <a:gd name="connsiteX7-213" fmla="*/ 318766 w 450977"/>
              <a:gd name="connsiteY7-214" fmla="*/ 249653 h 353957"/>
              <a:gd name="connsiteX8-215" fmla="*/ 283772 w 450977"/>
              <a:gd name="connsiteY8-216" fmla="*/ 102005 h 353957"/>
              <a:gd name="connsiteX9-217" fmla="*/ 142622 w 450977"/>
              <a:gd name="connsiteY9-218" fmla="*/ 106346 h 353957"/>
              <a:gd name="connsiteX10-219" fmla="*/ 140325 w 450977"/>
              <a:gd name="connsiteY10-220" fmla="*/ 257045 h 353957"/>
              <a:gd name="connsiteX11-221" fmla="*/ 124694 w 450977"/>
              <a:gd name="connsiteY11-222" fmla="*/ 342259 h 353957"/>
              <a:gd name="connsiteX12" fmla="*/ 125305 w 450977"/>
              <a:gd name="connsiteY12" fmla="*/ 353326 h 353957"/>
              <a:gd name="connsiteX0-223" fmla="*/ 120942 w 446614"/>
              <a:gd name="connsiteY0-224" fmla="*/ 352687 h 353318"/>
              <a:gd name="connsiteX1-225" fmla="*/ 3157 w 446614"/>
              <a:gd name="connsiteY1-226" fmla="*/ 227807 h 353318"/>
              <a:gd name="connsiteX2-227" fmla="*/ 61860 w 446614"/>
              <a:gd name="connsiteY2-228" fmla="*/ 30047 h 353318"/>
              <a:gd name="connsiteX3-229" fmla="*/ 345488 w 446614"/>
              <a:gd name="connsiteY3-230" fmla="*/ 17658 h 353318"/>
              <a:gd name="connsiteX4-231" fmla="*/ 446071 w 446614"/>
              <a:gd name="connsiteY4-232" fmla="*/ 194469 h 353318"/>
              <a:gd name="connsiteX5-233" fmla="*/ 384619 w 446614"/>
              <a:gd name="connsiteY5-234" fmla="*/ 334534 h 353318"/>
              <a:gd name="connsiteX6-235" fmla="*/ 336538 w 446614"/>
              <a:gd name="connsiteY6-236" fmla="*/ 311152 h 353318"/>
              <a:gd name="connsiteX7-237" fmla="*/ 314403 w 446614"/>
              <a:gd name="connsiteY7-238" fmla="*/ 249014 h 353318"/>
              <a:gd name="connsiteX8-239" fmla="*/ 279409 w 446614"/>
              <a:gd name="connsiteY8-240" fmla="*/ 101366 h 353318"/>
              <a:gd name="connsiteX9-241" fmla="*/ 138259 w 446614"/>
              <a:gd name="connsiteY9-242" fmla="*/ 105707 h 353318"/>
              <a:gd name="connsiteX10-243" fmla="*/ 135962 w 446614"/>
              <a:gd name="connsiteY10-244" fmla="*/ 256406 h 353318"/>
              <a:gd name="connsiteX11-245" fmla="*/ 120331 w 446614"/>
              <a:gd name="connsiteY11-246" fmla="*/ 341620 h 353318"/>
              <a:gd name="connsiteX12-247" fmla="*/ 120942 w 446614"/>
              <a:gd name="connsiteY12-248" fmla="*/ 352687 h 353318"/>
              <a:gd name="connsiteX0-249" fmla="*/ 120942 w 446614"/>
              <a:gd name="connsiteY0-250" fmla="*/ 352687 h 353318"/>
              <a:gd name="connsiteX1-251" fmla="*/ 3157 w 446614"/>
              <a:gd name="connsiteY1-252" fmla="*/ 227807 h 353318"/>
              <a:gd name="connsiteX2-253" fmla="*/ 61860 w 446614"/>
              <a:gd name="connsiteY2-254" fmla="*/ 30047 h 353318"/>
              <a:gd name="connsiteX3-255" fmla="*/ 345488 w 446614"/>
              <a:gd name="connsiteY3-256" fmla="*/ 17658 h 353318"/>
              <a:gd name="connsiteX4-257" fmla="*/ 446071 w 446614"/>
              <a:gd name="connsiteY4-258" fmla="*/ 194469 h 353318"/>
              <a:gd name="connsiteX5-259" fmla="*/ 384619 w 446614"/>
              <a:gd name="connsiteY5-260" fmla="*/ 334534 h 353318"/>
              <a:gd name="connsiteX6-261" fmla="*/ 336538 w 446614"/>
              <a:gd name="connsiteY6-262" fmla="*/ 311152 h 353318"/>
              <a:gd name="connsiteX7-263" fmla="*/ 314403 w 446614"/>
              <a:gd name="connsiteY7-264" fmla="*/ 249014 h 353318"/>
              <a:gd name="connsiteX8-265" fmla="*/ 279409 w 446614"/>
              <a:gd name="connsiteY8-266" fmla="*/ 101366 h 353318"/>
              <a:gd name="connsiteX9-267" fmla="*/ 138259 w 446614"/>
              <a:gd name="connsiteY9-268" fmla="*/ 105707 h 353318"/>
              <a:gd name="connsiteX10-269" fmla="*/ 135962 w 446614"/>
              <a:gd name="connsiteY10-270" fmla="*/ 256406 h 353318"/>
              <a:gd name="connsiteX11-271" fmla="*/ 120331 w 446614"/>
              <a:gd name="connsiteY11-272" fmla="*/ 341620 h 353318"/>
              <a:gd name="connsiteX12-273" fmla="*/ 120942 w 446614"/>
              <a:gd name="connsiteY12-274" fmla="*/ 352687 h 35331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37" y="connsiteY9-38"/>
              </a:cxn>
              <a:cxn ang="0">
                <a:pos x="connsiteX10-79" y="connsiteY10-80"/>
              </a:cxn>
              <a:cxn ang="0">
                <a:pos x="connsiteX11-125" y="connsiteY11-126"/>
              </a:cxn>
              <a:cxn ang="0">
                <a:pos x="connsiteX12-247" y="connsiteY12-248"/>
              </a:cxn>
            </a:cxnLst>
            <a:rect l="l" t="t" r="r" b="b"/>
            <a:pathLst>
              <a:path w="446614" h="353318">
                <a:moveTo>
                  <a:pt x="120942" y="352687"/>
                </a:moveTo>
                <a:cubicBezTo>
                  <a:pt x="107366" y="330543"/>
                  <a:pt x="17766" y="269674"/>
                  <a:pt x="3157" y="227807"/>
                </a:cubicBezTo>
                <a:cubicBezTo>
                  <a:pt x="-6690" y="174034"/>
                  <a:pt x="4805" y="65072"/>
                  <a:pt x="61860" y="30047"/>
                </a:cubicBezTo>
                <a:cubicBezTo>
                  <a:pt x="118915" y="-4978"/>
                  <a:pt x="281453" y="-9746"/>
                  <a:pt x="345488" y="17658"/>
                </a:cubicBezTo>
                <a:cubicBezTo>
                  <a:pt x="409523" y="45062"/>
                  <a:pt x="449074" y="144037"/>
                  <a:pt x="446071" y="194469"/>
                </a:cubicBezTo>
                <a:cubicBezTo>
                  <a:pt x="452593" y="247282"/>
                  <a:pt x="398509" y="310324"/>
                  <a:pt x="384619" y="334534"/>
                </a:cubicBezTo>
                <a:cubicBezTo>
                  <a:pt x="390270" y="384243"/>
                  <a:pt x="351812" y="320643"/>
                  <a:pt x="336538" y="311152"/>
                </a:cubicBezTo>
                <a:cubicBezTo>
                  <a:pt x="321264" y="301661"/>
                  <a:pt x="331068" y="284772"/>
                  <a:pt x="314403" y="249014"/>
                </a:cubicBezTo>
                <a:cubicBezTo>
                  <a:pt x="389373" y="205557"/>
                  <a:pt x="308766" y="125251"/>
                  <a:pt x="279409" y="101366"/>
                </a:cubicBezTo>
                <a:cubicBezTo>
                  <a:pt x="250052" y="77481"/>
                  <a:pt x="181108" y="90123"/>
                  <a:pt x="138259" y="105707"/>
                </a:cubicBezTo>
                <a:cubicBezTo>
                  <a:pt x="47749" y="138625"/>
                  <a:pt x="51101" y="218453"/>
                  <a:pt x="135962" y="256406"/>
                </a:cubicBezTo>
                <a:cubicBezTo>
                  <a:pt x="120900" y="267369"/>
                  <a:pt x="135393" y="330657"/>
                  <a:pt x="120331" y="341620"/>
                </a:cubicBezTo>
                <a:cubicBezTo>
                  <a:pt x="107367" y="353226"/>
                  <a:pt x="133906" y="341081"/>
                  <a:pt x="120942" y="35268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50" name="流程图: 接点 49"/>
          <p:cNvSpPr/>
          <p:nvPr userDrawn="1"/>
        </p:nvSpPr>
        <p:spPr>
          <a:xfrm>
            <a:off x="5880069" y="455654"/>
            <a:ext cx="288000" cy="288162"/>
          </a:xfrm>
          <a:prstGeom prst="flowChartConnector">
            <a:avLst/>
          </a:prstGeom>
          <a:solidFill>
            <a:srgbClr val="0092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51" name="空心弧 18"/>
          <p:cNvSpPr/>
          <p:nvPr userDrawn="1"/>
        </p:nvSpPr>
        <p:spPr>
          <a:xfrm rot="5400000">
            <a:off x="5854511" y="185665"/>
            <a:ext cx="446614" cy="353318"/>
          </a:xfrm>
          <a:custGeom>
            <a:avLst/>
            <a:gdLst>
              <a:gd name="connsiteX0" fmla="*/ 78598 w 503582"/>
              <a:gd name="connsiteY0" fmla="*/ 331635 h 384313"/>
              <a:gd name="connsiteX1" fmla="*/ 98097 w 503582"/>
              <a:gd name="connsiteY1" fmla="*/ 39951 h 384313"/>
              <a:gd name="connsiteX2" fmla="*/ 381725 w 503582"/>
              <a:gd name="connsiteY2" fmla="*/ 27562 h 384313"/>
              <a:gd name="connsiteX3" fmla="*/ 447048 w 503582"/>
              <a:gd name="connsiteY3" fmla="*/ 313482 h 384313"/>
              <a:gd name="connsiteX4" fmla="*/ 355403 w 503582"/>
              <a:gd name="connsiteY4" fmla="*/ 256537 h 384313"/>
              <a:gd name="connsiteX5" fmla="*/ 315646 w 503582"/>
              <a:gd name="connsiteY5" fmla="*/ 111270 h 384313"/>
              <a:gd name="connsiteX6" fmla="*/ 174496 w 503582"/>
              <a:gd name="connsiteY6" fmla="*/ 115611 h 384313"/>
              <a:gd name="connsiteX7" fmla="*/ 162674 w 503582"/>
              <a:gd name="connsiteY7" fmla="*/ 263928 h 384313"/>
              <a:gd name="connsiteX8" fmla="*/ 78598 w 503582"/>
              <a:gd name="connsiteY8" fmla="*/ 331635 h 384313"/>
              <a:gd name="connsiteX0-1" fmla="*/ 78600 w 503614"/>
              <a:gd name="connsiteY0-2" fmla="*/ 331635 h 353527"/>
              <a:gd name="connsiteX1-3" fmla="*/ 98099 w 503614"/>
              <a:gd name="connsiteY1-4" fmla="*/ 39951 h 353527"/>
              <a:gd name="connsiteX2-5" fmla="*/ 381727 w 503614"/>
              <a:gd name="connsiteY2-6" fmla="*/ 27562 h 353527"/>
              <a:gd name="connsiteX3-7" fmla="*/ 447050 w 503614"/>
              <a:gd name="connsiteY3-8" fmla="*/ 313482 h 353527"/>
              <a:gd name="connsiteX4-9" fmla="*/ 355405 w 503614"/>
              <a:gd name="connsiteY4-10" fmla="*/ 256537 h 353527"/>
              <a:gd name="connsiteX5-11" fmla="*/ 315648 w 503614"/>
              <a:gd name="connsiteY5-12" fmla="*/ 111270 h 353527"/>
              <a:gd name="connsiteX6-13" fmla="*/ 174498 w 503614"/>
              <a:gd name="connsiteY6-14" fmla="*/ 115611 h 353527"/>
              <a:gd name="connsiteX7-15" fmla="*/ 162676 w 503614"/>
              <a:gd name="connsiteY7-16" fmla="*/ 263928 h 353527"/>
              <a:gd name="connsiteX8-17" fmla="*/ 156570 w 503614"/>
              <a:gd name="connsiteY8-18" fmla="*/ 351524 h 353527"/>
              <a:gd name="connsiteX9" fmla="*/ 78600 w 503614"/>
              <a:gd name="connsiteY9" fmla="*/ 331635 h 353527"/>
              <a:gd name="connsiteX0-19" fmla="*/ 78600 w 503614"/>
              <a:gd name="connsiteY0-20" fmla="*/ 331635 h 353527"/>
              <a:gd name="connsiteX1-21" fmla="*/ 98099 w 503614"/>
              <a:gd name="connsiteY1-22" fmla="*/ 39951 h 353527"/>
              <a:gd name="connsiteX2-23" fmla="*/ 381727 w 503614"/>
              <a:gd name="connsiteY2-24" fmla="*/ 27562 h 353527"/>
              <a:gd name="connsiteX3-25" fmla="*/ 447050 w 503614"/>
              <a:gd name="connsiteY3-26" fmla="*/ 313482 h 353527"/>
              <a:gd name="connsiteX4-27" fmla="*/ 355405 w 503614"/>
              <a:gd name="connsiteY4-28" fmla="*/ 256537 h 353527"/>
              <a:gd name="connsiteX5-29" fmla="*/ 315648 w 503614"/>
              <a:gd name="connsiteY5-30" fmla="*/ 111270 h 353527"/>
              <a:gd name="connsiteX6-31" fmla="*/ 174498 w 503614"/>
              <a:gd name="connsiteY6-32" fmla="*/ 115611 h 353527"/>
              <a:gd name="connsiteX7-33" fmla="*/ 162676 w 503614"/>
              <a:gd name="connsiteY7-34" fmla="*/ 263928 h 353527"/>
              <a:gd name="connsiteX8-35" fmla="*/ 156570 w 503614"/>
              <a:gd name="connsiteY8-36" fmla="*/ 351524 h 353527"/>
              <a:gd name="connsiteX9-37" fmla="*/ 78600 w 503614"/>
              <a:gd name="connsiteY9-38" fmla="*/ 331635 h 353527"/>
              <a:gd name="connsiteX0-39" fmla="*/ 78600 w 503614"/>
              <a:gd name="connsiteY0-40" fmla="*/ 331635 h 353527"/>
              <a:gd name="connsiteX1-41" fmla="*/ 98099 w 503614"/>
              <a:gd name="connsiteY1-42" fmla="*/ 39951 h 353527"/>
              <a:gd name="connsiteX2-43" fmla="*/ 381727 w 503614"/>
              <a:gd name="connsiteY2-44" fmla="*/ 27562 h 353527"/>
              <a:gd name="connsiteX3-45" fmla="*/ 447050 w 503614"/>
              <a:gd name="connsiteY3-46" fmla="*/ 313482 h 353527"/>
              <a:gd name="connsiteX4-47" fmla="*/ 372777 w 503614"/>
              <a:gd name="connsiteY4-48" fmla="*/ 321056 h 353527"/>
              <a:gd name="connsiteX5-49" fmla="*/ 355405 w 503614"/>
              <a:gd name="connsiteY5-50" fmla="*/ 256537 h 353527"/>
              <a:gd name="connsiteX6-51" fmla="*/ 315648 w 503614"/>
              <a:gd name="connsiteY6-52" fmla="*/ 111270 h 353527"/>
              <a:gd name="connsiteX7-53" fmla="*/ 174498 w 503614"/>
              <a:gd name="connsiteY7-54" fmla="*/ 115611 h 353527"/>
              <a:gd name="connsiteX8-55" fmla="*/ 162676 w 503614"/>
              <a:gd name="connsiteY8-56" fmla="*/ 263928 h 353527"/>
              <a:gd name="connsiteX9-57" fmla="*/ 156570 w 503614"/>
              <a:gd name="connsiteY9-58" fmla="*/ 351524 h 353527"/>
              <a:gd name="connsiteX10" fmla="*/ 78600 w 503614"/>
              <a:gd name="connsiteY10" fmla="*/ 331635 h 353527"/>
              <a:gd name="connsiteX0-59" fmla="*/ 78600 w 465644"/>
              <a:gd name="connsiteY0-60" fmla="*/ 335721 h 367308"/>
              <a:gd name="connsiteX1-61" fmla="*/ 98099 w 465644"/>
              <a:gd name="connsiteY1-62" fmla="*/ 44037 h 367308"/>
              <a:gd name="connsiteX2-63" fmla="*/ 381727 w 465644"/>
              <a:gd name="connsiteY2-64" fmla="*/ 31648 h 367308"/>
              <a:gd name="connsiteX3-65" fmla="*/ 420858 w 465644"/>
              <a:gd name="connsiteY3-66" fmla="*/ 348524 h 367308"/>
              <a:gd name="connsiteX4-67" fmla="*/ 372777 w 465644"/>
              <a:gd name="connsiteY4-68" fmla="*/ 325142 h 367308"/>
              <a:gd name="connsiteX5-69" fmla="*/ 355405 w 465644"/>
              <a:gd name="connsiteY5-70" fmla="*/ 260623 h 367308"/>
              <a:gd name="connsiteX6-71" fmla="*/ 315648 w 465644"/>
              <a:gd name="connsiteY6-72" fmla="*/ 115356 h 367308"/>
              <a:gd name="connsiteX7-73" fmla="*/ 174498 w 465644"/>
              <a:gd name="connsiteY7-74" fmla="*/ 119697 h 367308"/>
              <a:gd name="connsiteX8-75" fmla="*/ 162676 w 465644"/>
              <a:gd name="connsiteY8-76" fmla="*/ 268014 h 367308"/>
              <a:gd name="connsiteX9-77" fmla="*/ 156570 w 465644"/>
              <a:gd name="connsiteY9-78" fmla="*/ 355610 h 367308"/>
              <a:gd name="connsiteX10-79" fmla="*/ 78600 w 465644"/>
              <a:gd name="connsiteY10-80" fmla="*/ 335721 h 367308"/>
              <a:gd name="connsiteX0-81" fmla="*/ 78600 w 482853"/>
              <a:gd name="connsiteY0-82" fmla="*/ 326296 h 357883"/>
              <a:gd name="connsiteX1-83" fmla="*/ 98099 w 482853"/>
              <a:gd name="connsiteY1-84" fmla="*/ 34612 h 357883"/>
              <a:gd name="connsiteX2-85" fmla="*/ 381727 w 482853"/>
              <a:gd name="connsiteY2-86" fmla="*/ 22223 h 357883"/>
              <a:gd name="connsiteX3-87" fmla="*/ 482310 w 482853"/>
              <a:gd name="connsiteY3-88" fmla="*/ 199034 h 357883"/>
              <a:gd name="connsiteX4-89" fmla="*/ 420858 w 482853"/>
              <a:gd name="connsiteY4-90" fmla="*/ 339099 h 357883"/>
              <a:gd name="connsiteX5-91" fmla="*/ 372777 w 482853"/>
              <a:gd name="connsiteY5-92" fmla="*/ 315717 h 357883"/>
              <a:gd name="connsiteX6-93" fmla="*/ 355405 w 482853"/>
              <a:gd name="connsiteY6-94" fmla="*/ 251198 h 357883"/>
              <a:gd name="connsiteX7-95" fmla="*/ 315648 w 482853"/>
              <a:gd name="connsiteY7-96" fmla="*/ 105931 h 357883"/>
              <a:gd name="connsiteX8-97" fmla="*/ 174498 w 482853"/>
              <a:gd name="connsiteY8-98" fmla="*/ 110272 h 357883"/>
              <a:gd name="connsiteX9-99" fmla="*/ 162676 w 482853"/>
              <a:gd name="connsiteY9-100" fmla="*/ 258589 h 357883"/>
              <a:gd name="connsiteX10-101" fmla="*/ 156570 w 482853"/>
              <a:gd name="connsiteY10-102" fmla="*/ 346185 h 357883"/>
              <a:gd name="connsiteX11" fmla="*/ 78600 w 482853"/>
              <a:gd name="connsiteY11" fmla="*/ 326296 h 357883"/>
              <a:gd name="connsiteX0-103" fmla="*/ 78600 w 482853"/>
              <a:gd name="connsiteY0-104" fmla="*/ 326296 h 357883"/>
              <a:gd name="connsiteX1-105" fmla="*/ 98099 w 482853"/>
              <a:gd name="connsiteY1-106" fmla="*/ 34612 h 357883"/>
              <a:gd name="connsiteX2-107" fmla="*/ 381727 w 482853"/>
              <a:gd name="connsiteY2-108" fmla="*/ 22223 h 357883"/>
              <a:gd name="connsiteX3-109" fmla="*/ 482310 w 482853"/>
              <a:gd name="connsiteY3-110" fmla="*/ 199034 h 357883"/>
              <a:gd name="connsiteX4-111" fmla="*/ 420858 w 482853"/>
              <a:gd name="connsiteY4-112" fmla="*/ 339099 h 357883"/>
              <a:gd name="connsiteX5-113" fmla="*/ 372777 w 482853"/>
              <a:gd name="connsiteY5-114" fmla="*/ 315717 h 357883"/>
              <a:gd name="connsiteX6-115" fmla="*/ 355405 w 482853"/>
              <a:gd name="connsiteY6-116" fmla="*/ 251198 h 357883"/>
              <a:gd name="connsiteX7-117" fmla="*/ 315648 w 482853"/>
              <a:gd name="connsiteY7-118" fmla="*/ 105931 h 357883"/>
              <a:gd name="connsiteX8-119" fmla="*/ 174498 w 482853"/>
              <a:gd name="connsiteY8-120" fmla="*/ 110272 h 357883"/>
              <a:gd name="connsiteX9-121" fmla="*/ 162676 w 482853"/>
              <a:gd name="connsiteY9-122" fmla="*/ 258589 h 357883"/>
              <a:gd name="connsiteX10-123" fmla="*/ 156570 w 482853"/>
              <a:gd name="connsiteY10-124" fmla="*/ 346185 h 357883"/>
              <a:gd name="connsiteX11-125" fmla="*/ 78600 w 482853"/>
              <a:gd name="connsiteY11-126" fmla="*/ 326296 h 357883"/>
              <a:gd name="connsiteX0-127" fmla="*/ 78600 w 482853"/>
              <a:gd name="connsiteY0-128" fmla="*/ 326296 h 357883"/>
              <a:gd name="connsiteX1-129" fmla="*/ 98099 w 482853"/>
              <a:gd name="connsiteY1-130" fmla="*/ 34612 h 357883"/>
              <a:gd name="connsiteX2-131" fmla="*/ 381727 w 482853"/>
              <a:gd name="connsiteY2-132" fmla="*/ 22223 h 357883"/>
              <a:gd name="connsiteX3-133" fmla="*/ 482310 w 482853"/>
              <a:gd name="connsiteY3-134" fmla="*/ 199034 h 357883"/>
              <a:gd name="connsiteX4-135" fmla="*/ 420858 w 482853"/>
              <a:gd name="connsiteY4-136" fmla="*/ 339099 h 357883"/>
              <a:gd name="connsiteX5-137" fmla="*/ 372777 w 482853"/>
              <a:gd name="connsiteY5-138" fmla="*/ 315717 h 357883"/>
              <a:gd name="connsiteX6-139" fmla="*/ 350642 w 482853"/>
              <a:gd name="connsiteY6-140" fmla="*/ 253579 h 357883"/>
              <a:gd name="connsiteX7-141" fmla="*/ 315648 w 482853"/>
              <a:gd name="connsiteY7-142" fmla="*/ 105931 h 357883"/>
              <a:gd name="connsiteX8-143" fmla="*/ 174498 w 482853"/>
              <a:gd name="connsiteY8-144" fmla="*/ 110272 h 357883"/>
              <a:gd name="connsiteX9-145" fmla="*/ 162676 w 482853"/>
              <a:gd name="connsiteY9-146" fmla="*/ 258589 h 357883"/>
              <a:gd name="connsiteX10-147" fmla="*/ 156570 w 482853"/>
              <a:gd name="connsiteY10-148" fmla="*/ 346185 h 357883"/>
              <a:gd name="connsiteX11-149" fmla="*/ 78600 w 482853"/>
              <a:gd name="connsiteY11-150" fmla="*/ 326296 h 357883"/>
              <a:gd name="connsiteX0-151" fmla="*/ 78600 w 482853"/>
              <a:gd name="connsiteY0-152" fmla="*/ 326296 h 357883"/>
              <a:gd name="connsiteX1-153" fmla="*/ 98099 w 482853"/>
              <a:gd name="connsiteY1-154" fmla="*/ 34612 h 357883"/>
              <a:gd name="connsiteX2-155" fmla="*/ 381727 w 482853"/>
              <a:gd name="connsiteY2-156" fmla="*/ 22223 h 357883"/>
              <a:gd name="connsiteX3-157" fmla="*/ 482310 w 482853"/>
              <a:gd name="connsiteY3-158" fmla="*/ 199034 h 357883"/>
              <a:gd name="connsiteX4-159" fmla="*/ 420858 w 482853"/>
              <a:gd name="connsiteY4-160" fmla="*/ 339099 h 357883"/>
              <a:gd name="connsiteX5-161" fmla="*/ 372777 w 482853"/>
              <a:gd name="connsiteY5-162" fmla="*/ 315717 h 357883"/>
              <a:gd name="connsiteX6-163" fmla="*/ 350642 w 482853"/>
              <a:gd name="connsiteY6-164" fmla="*/ 253579 h 357883"/>
              <a:gd name="connsiteX7-165" fmla="*/ 315648 w 482853"/>
              <a:gd name="connsiteY7-166" fmla="*/ 105931 h 357883"/>
              <a:gd name="connsiteX8-167" fmla="*/ 174498 w 482853"/>
              <a:gd name="connsiteY8-168" fmla="*/ 110272 h 357883"/>
              <a:gd name="connsiteX9-169" fmla="*/ 172201 w 482853"/>
              <a:gd name="connsiteY9-170" fmla="*/ 260971 h 357883"/>
              <a:gd name="connsiteX10-171" fmla="*/ 156570 w 482853"/>
              <a:gd name="connsiteY10-172" fmla="*/ 346185 h 357883"/>
              <a:gd name="connsiteX11-173" fmla="*/ 78600 w 482853"/>
              <a:gd name="connsiteY11-174" fmla="*/ 326296 h 357883"/>
              <a:gd name="connsiteX0-175" fmla="*/ 86886 w 412558"/>
              <a:gd name="connsiteY0-176" fmla="*/ 360065 h 360696"/>
              <a:gd name="connsiteX1-177" fmla="*/ 27804 w 412558"/>
              <a:gd name="connsiteY1-178" fmla="*/ 37425 h 360696"/>
              <a:gd name="connsiteX2-179" fmla="*/ 311432 w 412558"/>
              <a:gd name="connsiteY2-180" fmla="*/ 25036 h 360696"/>
              <a:gd name="connsiteX3-181" fmla="*/ 412015 w 412558"/>
              <a:gd name="connsiteY3-182" fmla="*/ 201847 h 360696"/>
              <a:gd name="connsiteX4-183" fmla="*/ 350563 w 412558"/>
              <a:gd name="connsiteY4-184" fmla="*/ 341912 h 360696"/>
              <a:gd name="connsiteX5-185" fmla="*/ 302482 w 412558"/>
              <a:gd name="connsiteY5-186" fmla="*/ 318530 h 360696"/>
              <a:gd name="connsiteX6-187" fmla="*/ 280347 w 412558"/>
              <a:gd name="connsiteY6-188" fmla="*/ 256392 h 360696"/>
              <a:gd name="connsiteX7-189" fmla="*/ 245353 w 412558"/>
              <a:gd name="connsiteY7-190" fmla="*/ 108744 h 360696"/>
              <a:gd name="connsiteX8-191" fmla="*/ 104203 w 412558"/>
              <a:gd name="connsiteY8-192" fmla="*/ 113085 h 360696"/>
              <a:gd name="connsiteX9-193" fmla="*/ 101906 w 412558"/>
              <a:gd name="connsiteY9-194" fmla="*/ 263784 h 360696"/>
              <a:gd name="connsiteX10-195" fmla="*/ 86275 w 412558"/>
              <a:gd name="connsiteY10-196" fmla="*/ 348998 h 360696"/>
              <a:gd name="connsiteX11-197" fmla="*/ 86886 w 412558"/>
              <a:gd name="connsiteY11-198" fmla="*/ 360065 h 360696"/>
              <a:gd name="connsiteX0-199" fmla="*/ 125305 w 450977"/>
              <a:gd name="connsiteY0-200" fmla="*/ 353326 h 353957"/>
              <a:gd name="connsiteX1-201" fmla="*/ 2758 w 450977"/>
              <a:gd name="connsiteY1-202" fmla="*/ 240352 h 353957"/>
              <a:gd name="connsiteX2-203" fmla="*/ 66223 w 450977"/>
              <a:gd name="connsiteY2-204" fmla="*/ 30686 h 353957"/>
              <a:gd name="connsiteX3-205" fmla="*/ 349851 w 450977"/>
              <a:gd name="connsiteY3-206" fmla="*/ 18297 h 353957"/>
              <a:gd name="connsiteX4-207" fmla="*/ 450434 w 450977"/>
              <a:gd name="connsiteY4-208" fmla="*/ 195108 h 353957"/>
              <a:gd name="connsiteX5-209" fmla="*/ 388982 w 450977"/>
              <a:gd name="connsiteY5-210" fmla="*/ 335173 h 353957"/>
              <a:gd name="connsiteX6-211" fmla="*/ 340901 w 450977"/>
              <a:gd name="connsiteY6-212" fmla="*/ 311791 h 353957"/>
              <a:gd name="connsiteX7-213" fmla="*/ 318766 w 450977"/>
              <a:gd name="connsiteY7-214" fmla="*/ 249653 h 353957"/>
              <a:gd name="connsiteX8-215" fmla="*/ 283772 w 450977"/>
              <a:gd name="connsiteY8-216" fmla="*/ 102005 h 353957"/>
              <a:gd name="connsiteX9-217" fmla="*/ 142622 w 450977"/>
              <a:gd name="connsiteY9-218" fmla="*/ 106346 h 353957"/>
              <a:gd name="connsiteX10-219" fmla="*/ 140325 w 450977"/>
              <a:gd name="connsiteY10-220" fmla="*/ 257045 h 353957"/>
              <a:gd name="connsiteX11-221" fmla="*/ 124694 w 450977"/>
              <a:gd name="connsiteY11-222" fmla="*/ 342259 h 353957"/>
              <a:gd name="connsiteX12" fmla="*/ 125305 w 450977"/>
              <a:gd name="connsiteY12" fmla="*/ 353326 h 353957"/>
              <a:gd name="connsiteX0-223" fmla="*/ 120942 w 446614"/>
              <a:gd name="connsiteY0-224" fmla="*/ 352687 h 353318"/>
              <a:gd name="connsiteX1-225" fmla="*/ 3157 w 446614"/>
              <a:gd name="connsiteY1-226" fmla="*/ 227807 h 353318"/>
              <a:gd name="connsiteX2-227" fmla="*/ 61860 w 446614"/>
              <a:gd name="connsiteY2-228" fmla="*/ 30047 h 353318"/>
              <a:gd name="connsiteX3-229" fmla="*/ 345488 w 446614"/>
              <a:gd name="connsiteY3-230" fmla="*/ 17658 h 353318"/>
              <a:gd name="connsiteX4-231" fmla="*/ 446071 w 446614"/>
              <a:gd name="connsiteY4-232" fmla="*/ 194469 h 353318"/>
              <a:gd name="connsiteX5-233" fmla="*/ 384619 w 446614"/>
              <a:gd name="connsiteY5-234" fmla="*/ 334534 h 353318"/>
              <a:gd name="connsiteX6-235" fmla="*/ 336538 w 446614"/>
              <a:gd name="connsiteY6-236" fmla="*/ 311152 h 353318"/>
              <a:gd name="connsiteX7-237" fmla="*/ 314403 w 446614"/>
              <a:gd name="connsiteY7-238" fmla="*/ 249014 h 353318"/>
              <a:gd name="connsiteX8-239" fmla="*/ 279409 w 446614"/>
              <a:gd name="connsiteY8-240" fmla="*/ 101366 h 353318"/>
              <a:gd name="connsiteX9-241" fmla="*/ 138259 w 446614"/>
              <a:gd name="connsiteY9-242" fmla="*/ 105707 h 353318"/>
              <a:gd name="connsiteX10-243" fmla="*/ 135962 w 446614"/>
              <a:gd name="connsiteY10-244" fmla="*/ 256406 h 353318"/>
              <a:gd name="connsiteX11-245" fmla="*/ 120331 w 446614"/>
              <a:gd name="connsiteY11-246" fmla="*/ 341620 h 353318"/>
              <a:gd name="connsiteX12-247" fmla="*/ 120942 w 446614"/>
              <a:gd name="connsiteY12-248" fmla="*/ 352687 h 353318"/>
              <a:gd name="connsiteX0-249" fmla="*/ 120942 w 446614"/>
              <a:gd name="connsiteY0-250" fmla="*/ 352687 h 353318"/>
              <a:gd name="connsiteX1-251" fmla="*/ 3157 w 446614"/>
              <a:gd name="connsiteY1-252" fmla="*/ 227807 h 353318"/>
              <a:gd name="connsiteX2-253" fmla="*/ 61860 w 446614"/>
              <a:gd name="connsiteY2-254" fmla="*/ 30047 h 353318"/>
              <a:gd name="connsiteX3-255" fmla="*/ 345488 w 446614"/>
              <a:gd name="connsiteY3-256" fmla="*/ 17658 h 353318"/>
              <a:gd name="connsiteX4-257" fmla="*/ 446071 w 446614"/>
              <a:gd name="connsiteY4-258" fmla="*/ 194469 h 353318"/>
              <a:gd name="connsiteX5-259" fmla="*/ 384619 w 446614"/>
              <a:gd name="connsiteY5-260" fmla="*/ 334534 h 353318"/>
              <a:gd name="connsiteX6-261" fmla="*/ 336538 w 446614"/>
              <a:gd name="connsiteY6-262" fmla="*/ 311152 h 353318"/>
              <a:gd name="connsiteX7-263" fmla="*/ 314403 w 446614"/>
              <a:gd name="connsiteY7-264" fmla="*/ 249014 h 353318"/>
              <a:gd name="connsiteX8-265" fmla="*/ 279409 w 446614"/>
              <a:gd name="connsiteY8-266" fmla="*/ 101366 h 353318"/>
              <a:gd name="connsiteX9-267" fmla="*/ 138259 w 446614"/>
              <a:gd name="connsiteY9-268" fmla="*/ 105707 h 353318"/>
              <a:gd name="connsiteX10-269" fmla="*/ 135962 w 446614"/>
              <a:gd name="connsiteY10-270" fmla="*/ 256406 h 353318"/>
              <a:gd name="connsiteX11-271" fmla="*/ 120331 w 446614"/>
              <a:gd name="connsiteY11-272" fmla="*/ 341620 h 353318"/>
              <a:gd name="connsiteX12-273" fmla="*/ 120942 w 446614"/>
              <a:gd name="connsiteY12-274" fmla="*/ 352687 h 35331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37" y="connsiteY9-38"/>
              </a:cxn>
              <a:cxn ang="0">
                <a:pos x="connsiteX10-79" y="connsiteY10-80"/>
              </a:cxn>
              <a:cxn ang="0">
                <a:pos x="connsiteX11-125" y="connsiteY11-126"/>
              </a:cxn>
              <a:cxn ang="0">
                <a:pos x="connsiteX12-247" y="connsiteY12-248"/>
              </a:cxn>
            </a:cxnLst>
            <a:rect l="l" t="t" r="r" b="b"/>
            <a:pathLst>
              <a:path w="446614" h="353318">
                <a:moveTo>
                  <a:pt x="120942" y="352687"/>
                </a:moveTo>
                <a:cubicBezTo>
                  <a:pt x="107366" y="330543"/>
                  <a:pt x="17766" y="269674"/>
                  <a:pt x="3157" y="227807"/>
                </a:cubicBezTo>
                <a:cubicBezTo>
                  <a:pt x="-6690" y="174034"/>
                  <a:pt x="4805" y="65072"/>
                  <a:pt x="61860" y="30047"/>
                </a:cubicBezTo>
                <a:cubicBezTo>
                  <a:pt x="118915" y="-4978"/>
                  <a:pt x="281453" y="-9746"/>
                  <a:pt x="345488" y="17658"/>
                </a:cubicBezTo>
                <a:cubicBezTo>
                  <a:pt x="409523" y="45062"/>
                  <a:pt x="449074" y="144037"/>
                  <a:pt x="446071" y="194469"/>
                </a:cubicBezTo>
                <a:cubicBezTo>
                  <a:pt x="452593" y="247282"/>
                  <a:pt x="398509" y="310324"/>
                  <a:pt x="384619" y="334534"/>
                </a:cubicBezTo>
                <a:cubicBezTo>
                  <a:pt x="390270" y="384243"/>
                  <a:pt x="351812" y="320643"/>
                  <a:pt x="336538" y="311152"/>
                </a:cubicBezTo>
                <a:cubicBezTo>
                  <a:pt x="321264" y="301661"/>
                  <a:pt x="331068" y="284772"/>
                  <a:pt x="314403" y="249014"/>
                </a:cubicBezTo>
                <a:cubicBezTo>
                  <a:pt x="389373" y="205557"/>
                  <a:pt x="308766" y="125251"/>
                  <a:pt x="279409" y="101366"/>
                </a:cubicBezTo>
                <a:cubicBezTo>
                  <a:pt x="250052" y="77481"/>
                  <a:pt x="181108" y="90123"/>
                  <a:pt x="138259" y="105707"/>
                </a:cubicBezTo>
                <a:cubicBezTo>
                  <a:pt x="47749" y="138625"/>
                  <a:pt x="51101" y="218453"/>
                  <a:pt x="135962" y="256406"/>
                </a:cubicBezTo>
                <a:cubicBezTo>
                  <a:pt x="120900" y="267369"/>
                  <a:pt x="135393" y="330657"/>
                  <a:pt x="120331" y="341620"/>
                </a:cubicBezTo>
                <a:cubicBezTo>
                  <a:pt x="107367" y="353226"/>
                  <a:pt x="133906" y="341081"/>
                  <a:pt x="120942" y="35268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52" name="流程图: 接点 51"/>
          <p:cNvSpPr/>
          <p:nvPr userDrawn="1"/>
        </p:nvSpPr>
        <p:spPr>
          <a:xfrm>
            <a:off x="7044104" y="458641"/>
            <a:ext cx="288000" cy="288162"/>
          </a:xfrm>
          <a:prstGeom prst="flowChartConnector">
            <a:avLst/>
          </a:prstGeom>
          <a:solidFill>
            <a:srgbClr val="0092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53" name="空心弧 18"/>
          <p:cNvSpPr/>
          <p:nvPr userDrawn="1"/>
        </p:nvSpPr>
        <p:spPr>
          <a:xfrm rot="5400000">
            <a:off x="7018546" y="188652"/>
            <a:ext cx="446614" cy="353318"/>
          </a:xfrm>
          <a:custGeom>
            <a:avLst/>
            <a:gdLst>
              <a:gd name="connsiteX0" fmla="*/ 78598 w 503582"/>
              <a:gd name="connsiteY0" fmla="*/ 331635 h 384313"/>
              <a:gd name="connsiteX1" fmla="*/ 98097 w 503582"/>
              <a:gd name="connsiteY1" fmla="*/ 39951 h 384313"/>
              <a:gd name="connsiteX2" fmla="*/ 381725 w 503582"/>
              <a:gd name="connsiteY2" fmla="*/ 27562 h 384313"/>
              <a:gd name="connsiteX3" fmla="*/ 447048 w 503582"/>
              <a:gd name="connsiteY3" fmla="*/ 313482 h 384313"/>
              <a:gd name="connsiteX4" fmla="*/ 355403 w 503582"/>
              <a:gd name="connsiteY4" fmla="*/ 256537 h 384313"/>
              <a:gd name="connsiteX5" fmla="*/ 315646 w 503582"/>
              <a:gd name="connsiteY5" fmla="*/ 111270 h 384313"/>
              <a:gd name="connsiteX6" fmla="*/ 174496 w 503582"/>
              <a:gd name="connsiteY6" fmla="*/ 115611 h 384313"/>
              <a:gd name="connsiteX7" fmla="*/ 162674 w 503582"/>
              <a:gd name="connsiteY7" fmla="*/ 263928 h 384313"/>
              <a:gd name="connsiteX8" fmla="*/ 78598 w 503582"/>
              <a:gd name="connsiteY8" fmla="*/ 331635 h 384313"/>
              <a:gd name="connsiteX0-1" fmla="*/ 78600 w 503614"/>
              <a:gd name="connsiteY0-2" fmla="*/ 331635 h 353527"/>
              <a:gd name="connsiteX1-3" fmla="*/ 98099 w 503614"/>
              <a:gd name="connsiteY1-4" fmla="*/ 39951 h 353527"/>
              <a:gd name="connsiteX2-5" fmla="*/ 381727 w 503614"/>
              <a:gd name="connsiteY2-6" fmla="*/ 27562 h 353527"/>
              <a:gd name="connsiteX3-7" fmla="*/ 447050 w 503614"/>
              <a:gd name="connsiteY3-8" fmla="*/ 313482 h 353527"/>
              <a:gd name="connsiteX4-9" fmla="*/ 355405 w 503614"/>
              <a:gd name="connsiteY4-10" fmla="*/ 256537 h 353527"/>
              <a:gd name="connsiteX5-11" fmla="*/ 315648 w 503614"/>
              <a:gd name="connsiteY5-12" fmla="*/ 111270 h 353527"/>
              <a:gd name="connsiteX6-13" fmla="*/ 174498 w 503614"/>
              <a:gd name="connsiteY6-14" fmla="*/ 115611 h 353527"/>
              <a:gd name="connsiteX7-15" fmla="*/ 162676 w 503614"/>
              <a:gd name="connsiteY7-16" fmla="*/ 263928 h 353527"/>
              <a:gd name="connsiteX8-17" fmla="*/ 156570 w 503614"/>
              <a:gd name="connsiteY8-18" fmla="*/ 351524 h 353527"/>
              <a:gd name="connsiteX9" fmla="*/ 78600 w 503614"/>
              <a:gd name="connsiteY9" fmla="*/ 331635 h 353527"/>
              <a:gd name="connsiteX0-19" fmla="*/ 78600 w 503614"/>
              <a:gd name="connsiteY0-20" fmla="*/ 331635 h 353527"/>
              <a:gd name="connsiteX1-21" fmla="*/ 98099 w 503614"/>
              <a:gd name="connsiteY1-22" fmla="*/ 39951 h 353527"/>
              <a:gd name="connsiteX2-23" fmla="*/ 381727 w 503614"/>
              <a:gd name="connsiteY2-24" fmla="*/ 27562 h 353527"/>
              <a:gd name="connsiteX3-25" fmla="*/ 447050 w 503614"/>
              <a:gd name="connsiteY3-26" fmla="*/ 313482 h 353527"/>
              <a:gd name="connsiteX4-27" fmla="*/ 355405 w 503614"/>
              <a:gd name="connsiteY4-28" fmla="*/ 256537 h 353527"/>
              <a:gd name="connsiteX5-29" fmla="*/ 315648 w 503614"/>
              <a:gd name="connsiteY5-30" fmla="*/ 111270 h 353527"/>
              <a:gd name="connsiteX6-31" fmla="*/ 174498 w 503614"/>
              <a:gd name="connsiteY6-32" fmla="*/ 115611 h 353527"/>
              <a:gd name="connsiteX7-33" fmla="*/ 162676 w 503614"/>
              <a:gd name="connsiteY7-34" fmla="*/ 263928 h 353527"/>
              <a:gd name="connsiteX8-35" fmla="*/ 156570 w 503614"/>
              <a:gd name="connsiteY8-36" fmla="*/ 351524 h 353527"/>
              <a:gd name="connsiteX9-37" fmla="*/ 78600 w 503614"/>
              <a:gd name="connsiteY9-38" fmla="*/ 331635 h 353527"/>
              <a:gd name="connsiteX0-39" fmla="*/ 78600 w 503614"/>
              <a:gd name="connsiteY0-40" fmla="*/ 331635 h 353527"/>
              <a:gd name="connsiteX1-41" fmla="*/ 98099 w 503614"/>
              <a:gd name="connsiteY1-42" fmla="*/ 39951 h 353527"/>
              <a:gd name="connsiteX2-43" fmla="*/ 381727 w 503614"/>
              <a:gd name="connsiteY2-44" fmla="*/ 27562 h 353527"/>
              <a:gd name="connsiteX3-45" fmla="*/ 447050 w 503614"/>
              <a:gd name="connsiteY3-46" fmla="*/ 313482 h 353527"/>
              <a:gd name="connsiteX4-47" fmla="*/ 372777 w 503614"/>
              <a:gd name="connsiteY4-48" fmla="*/ 321056 h 353527"/>
              <a:gd name="connsiteX5-49" fmla="*/ 355405 w 503614"/>
              <a:gd name="connsiteY5-50" fmla="*/ 256537 h 353527"/>
              <a:gd name="connsiteX6-51" fmla="*/ 315648 w 503614"/>
              <a:gd name="connsiteY6-52" fmla="*/ 111270 h 353527"/>
              <a:gd name="connsiteX7-53" fmla="*/ 174498 w 503614"/>
              <a:gd name="connsiteY7-54" fmla="*/ 115611 h 353527"/>
              <a:gd name="connsiteX8-55" fmla="*/ 162676 w 503614"/>
              <a:gd name="connsiteY8-56" fmla="*/ 263928 h 353527"/>
              <a:gd name="connsiteX9-57" fmla="*/ 156570 w 503614"/>
              <a:gd name="connsiteY9-58" fmla="*/ 351524 h 353527"/>
              <a:gd name="connsiteX10" fmla="*/ 78600 w 503614"/>
              <a:gd name="connsiteY10" fmla="*/ 331635 h 353527"/>
              <a:gd name="connsiteX0-59" fmla="*/ 78600 w 465644"/>
              <a:gd name="connsiteY0-60" fmla="*/ 335721 h 367308"/>
              <a:gd name="connsiteX1-61" fmla="*/ 98099 w 465644"/>
              <a:gd name="connsiteY1-62" fmla="*/ 44037 h 367308"/>
              <a:gd name="connsiteX2-63" fmla="*/ 381727 w 465644"/>
              <a:gd name="connsiteY2-64" fmla="*/ 31648 h 367308"/>
              <a:gd name="connsiteX3-65" fmla="*/ 420858 w 465644"/>
              <a:gd name="connsiteY3-66" fmla="*/ 348524 h 367308"/>
              <a:gd name="connsiteX4-67" fmla="*/ 372777 w 465644"/>
              <a:gd name="connsiteY4-68" fmla="*/ 325142 h 367308"/>
              <a:gd name="connsiteX5-69" fmla="*/ 355405 w 465644"/>
              <a:gd name="connsiteY5-70" fmla="*/ 260623 h 367308"/>
              <a:gd name="connsiteX6-71" fmla="*/ 315648 w 465644"/>
              <a:gd name="connsiteY6-72" fmla="*/ 115356 h 367308"/>
              <a:gd name="connsiteX7-73" fmla="*/ 174498 w 465644"/>
              <a:gd name="connsiteY7-74" fmla="*/ 119697 h 367308"/>
              <a:gd name="connsiteX8-75" fmla="*/ 162676 w 465644"/>
              <a:gd name="connsiteY8-76" fmla="*/ 268014 h 367308"/>
              <a:gd name="connsiteX9-77" fmla="*/ 156570 w 465644"/>
              <a:gd name="connsiteY9-78" fmla="*/ 355610 h 367308"/>
              <a:gd name="connsiteX10-79" fmla="*/ 78600 w 465644"/>
              <a:gd name="connsiteY10-80" fmla="*/ 335721 h 367308"/>
              <a:gd name="connsiteX0-81" fmla="*/ 78600 w 482853"/>
              <a:gd name="connsiteY0-82" fmla="*/ 326296 h 357883"/>
              <a:gd name="connsiteX1-83" fmla="*/ 98099 w 482853"/>
              <a:gd name="connsiteY1-84" fmla="*/ 34612 h 357883"/>
              <a:gd name="connsiteX2-85" fmla="*/ 381727 w 482853"/>
              <a:gd name="connsiteY2-86" fmla="*/ 22223 h 357883"/>
              <a:gd name="connsiteX3-87" fmla="*/ 482310 w 482853"/>
              <a:gd name="connsiteY3-88" fmla="*/ 199034 h 357883"/>
              <a:gd name="connsiteX4-89" fmla="*/ 420858 w 482853"/>
              <a:gd name="connsiteY4-90" fmla="*/ 339099 h 357883"/>
              <a:gd name="connsiteX5-91" fmla="*/ 372777 w 482853"/>
              <a:gd name="connsiteY5-92" fmla="*/ 315717 h 357883"/>
              <a:gd name="connsiteX6-93" fmla="*/ 355405 w 482853"/>
              <a:gd name="connsiteY6-94" fmla="*/ 251198 h 357883"/>
              <a:gd name="connsiteX7-95" fmla="*/ 315648 w 482853"/>
              <a:gd name="connsiteY7-96" fmla="*/ 105931 h 357883"/>
              <a:gd name="connsiteX8-97" fmla="*/ 174498 w 482853"/>
              <a:gd name="connsiteY8-98" fmla="*/ 110272 h 357883"/>
              <a:gd name="connsiteX9-99" fmla="*/ 162676 w 482853"/>
              <a:gd name="connsiteY9-100" fmla="*/ 258589 h 357883"/>
              <a:gd name="connsiteX10-101" fmla="*/ 156570 w 482853"/>
              <a:gd name="connsiteY10-102" fmla="*/ 346185 h 357883"/>
              <a:gd name="connsiteX11" fmla="*/ 78600 w 482853"/>
              <a:gd name="connsiteY11" fmla="*/ 326296 h 357883"/>
              <a:gd name="connsiteX0-103" fmla="*/ 78600 w 482853"/>
              <a:gd name="connsiteY0-104" fmla="*/ 326296 h 357883"/>
              <a:gd name="connsiteX1-105" fmla="*/ 98099 w 482853"/>
              <a:gd name="connsiteY1-106" fmla="*/ 34612 h 357883"/>
              <a:gd name="connsiteX2-107" fmla="*/ 381727 w 482853"/>
              <a:gd name="connsiteY2-108" fmla="*/ 22223 h 357883"/>
              <a:gd name="connsiteX3-109" fmla="*/ 482310 w 482853"/>
              <a:gd name="connsiteY3-110" fmla="*/ 199034 h 357883"/>
              <a:gd name="connsiteX4-111" fmla="*/ 420858 w 482853"/>
              <a:gd name="connsiteY4-112" fmla="*/ 339099 h 357883"/>
              <a:gd name="connsiteX5-113" fmla="*/ 372777 w 482853"/>
              <a:gd name="connsiteY5-114" fmla="*/ 315717 h 357883"/>
              <a:gd name="connsiteX6-115" fmla="*/ 355405 w 482853"/>
              <a:gd name="connsiteY6-116" fmla="*/ 251198 h 357883"/>
              <a:gd name="connsiteX7-117" fmla="*/ 315648 w 482853"/>
              <a:gd name="connsiteY7-118" fmla="*/ 105931 h 357883"/>
              <a:gd name="connsiteX8-119" fmla="*/ 174498 w 482853"/>
              <a:gd name="connsiteY8-120" fmla="*/ 110272 h 357883"/>
              <a:gd name="connsiteX9-121" fmla="*/ 162676 w 482853"/>
              <a:gd name="connsiteY9-122" fmla="*/ 258589 h 357883"/>
              <a:gd name="connsiteX10-123" fmla="*/ 156570 w 482853"/>
              <a:gd name="connsiteY10-124" fmla="*/ 346185 h 357883"/>
              <a:gd name="connsiteX11-125" fmla="*/ 78600 w 482853"/>
              <a:gd name="connsiteY11-126" fmla="*/ 326296 h 357883"/>
              <a:gd name="connsiteX0-127" fmla="*/ 78600 w 482853"/>
              <a:gd name="connsiteY0-128" fmla="*/ 326296 h 357883"/>
              <a:gd name="connsiteX1-129" fmla="*/ 98099 w 482853"/>
              <a:gd name="connsiteY1-130" fmla="*/ 34612 h 357883"/>
              <a:gd name="connsiteX2-131" fmla="*/ 381727 w 482853"/>
              <a:gd name="connsiteY2-132" fmla="*/ 22223 h 357883"/>
              <a:gd name="connsiteX3-133" fmla="*/ 482310 w 482853"/>
              <a:gd name="connsiteY3-134" fmla="*/ 199034 h 357883"/>
              <a:gd name="connsiteX4-135" fmla="*/ 420858 w 482853"/>
              <a:gd name="connsiteY4-136" fmla="*/ 339099 h 357883"/>
              <a:gd name="connsiteX5-137" fmla="*/ 372777 w 482853"/>
              <a:gd name="connsiteY5-138" fmla="*/ 315717 h 357883"/>
              <a:gd name="connsiteX6-139" fmla="*/ 350642 w 482853"/>
              <a:gd name="connsiteY6-140" fmla="*/ 253579 h 357883"/>
              <a:gd name="connsiteX7-141" fmla="*/ 315648 w 482853"/>
              <a:gd name="connsiteY7-142" fmla="*/ 105931 h 357883"/>
              <a:gd name="connsiteX8-143" fmla="*/ 174498 w 482853"/>
              <a:gd name="connsiteY8-144" fmla="*/ 110272 h 357883"/>
              <a:gd name="connsiteX9-145" fmla="*/ 162676 w 482853"/>
              <a:gd name="connsiteY9-146" fmla="*/ 258589 h 357883"/>
              <a:gd name="connsiteX10-147" fmla="*/ 156570 w 482853"/>
              <a:gd name="connsiteY10-148" fmla="*/ 346185 h 357883"/>
              <a:gd name="connsiteX11-149" fmla="*/ 78600 w 482853"/>
              <a:gd name="connsiteY11-150" fmla="*/ 326296 h 357883"/>
              <a:gd name="connsiteX0-151" fmla="*/ 78600 w 482853"/>
              <a:gd name="connsiteY0-152" fmla="*/ 326296 h 357883"/>
              <a:gd name="connsiteX1-153" fmla="*/ 98099 w 482853"/>
              <a:gd name="connsiteY1-154" fmla="*/ 34612 h 357883"/>
              <a:gd name="connsiteX2-155" fmla="*/ 381727 w 482853"/>
              <a:gd name="connsiteY2-156" fmla="*/ 22223 h 357883"/>
              <a:gd name="connsiteX3-157" fmla="*/ 482310 w 482853"/>
              <a:gd name="connsiteY3-158" fmla="*/ 199034 h 357883"/>
              <a:gd name="connsiteX4-159" fmla="*/ 420858 w 482853"/>
              <a:gd name="connsiteY4-160" fmla="*/ 339099 h 357883"/>
              <a:gd name="connsiteX5-161" fmla="*/ 372777 w 482853"/>
              <a:gd name="connsiteY5-162" fmla="*/ 315717 h 357883"/>
              <a:gd name="connsiteX6-163" fmla="*/ 350642 w 482853"/>
              <a:gd name="connsiteY6-164" fmla="*/ 253579 h 357883"/>
              <a:gd name="connsiteX7-165" fmla="*/ 315648 w 482853"/>
              <a:gd name="connsiteY7-166" fmla="*/ 105931 h 357883"/>
              <a:gd name="connsiteX8-167" fmla="*/ 174498 w 482853"/>
              <a:gd name="connsiteY8-168" fmla="*/ 110272 h 357883"/>
              <a:gd name="connsiteX9-169" fmla="*/ 172201 w 482853"/>
              <a:gd name="connsiteY9-170" fmla="*/ 260971 h 357883"/>
              <a:gd name="connsiteX10-171" fmla="*/ 156570 w 482853"/>
              <a:gd name="connsiteY10-172" fmla="*/ 346185 h 357883"/>
              <a:gd name="connsiteX11-173" fmla="*/ 78600 w 482853"/>
              <a:gd name="connsiteY11-174" fmla="*/ 326296 h 357883"/>
              <a:gd name="connsiteX0-175" fmla="*/ 86886 w 412558"/>
              <a:gd name="connsiteY0-176" fmla="*/ 360065 h 360696"/>
              <a:gd name="connsiteX1-177" fmla="*/ 27804 w 412558"/>
              <a:gd name="connsiteY1-178" fmla="*/ 37425 h 360696"/>
              <a:gd name="connsiteX2-179" fmla="*/ 311432 w 412558"/>
              <a:gd name="connsiteY2-180" fmla="*/ 25036 h 360696"/>
              <a:gd name="connsiteX3-181" fmla="*/ 412015 w 412558"/>
              <a:gd name="connsiteY3-182" fmla="*/ 201847 h 360696"/>
              <a:gd name="connsiteX4-183" fmla="*/ 350563 w 412558"/>
              <a:gd name="connsiteY4-184" fmla="*/ 341912 h 360696"/>
              <a:gd name="connsiteX5-185" fmla="*/ 302482 w 412558"/>
              <a:gd name="connsiteY5-186" fmla="*/ 318530 h 360696"/>
              <a:gd name="connsiteX6-187" fmla="*/ 280347 w 412558"/>
              <a:gd name="connsiteY6-188" fmla="*/ 256392 h 360696"/>
              <a:gd name="connsiteX7-189" fmla="*/ 245353 w 412558"/>
              <a:gd name="connsiteY7-190" fmla="*/ 108744 h 360696"/>
              <a:gd name="connsiteX8-191" fmla="*/ 104203 w 412558"/>
              <a:gd name="connsiteY8-192" fmla="*/ 113085 h 360696"/>
              <a:gd name="connsiteX9-193" fmla="*/ 101906 w 412558"/>
              <a:gd name="connsiteY9-194" fmla="*/ 263784 h 360696"/>
              <a:gd name="connsiteX10-195" fmla="*/ 86275 w 412558"/>
              <a:gd name="connsiteY10-196" fmla="*/ 348998 h 360696"/>
              <a:gd name="connsiteX11-197" fmla="*/ 86886 w 412558"/>
              <a:gd name="connsiteY11-198" fmla="*/ 360065 h 360696"/>
              <a:gd name="connsiteX0-199" fmla="*/ 125305 w 450977"/>
              <a:gd name="connsiteY0-200" fmla="*/ 353326 h 353957"/>
              <a:gd name="connsiteX1-201" fmla="*/ 2758 w 450977"/>
              <a:gd name="connsiteY1-202" fmla="*/ 240352 h 353957"/>
              <a:gd name="connsiteX2-203" fmla="*/ 66223 w 450977"/>
              <a:gd name="connsiteY2-204" fmla="*/ 30686 h 353957"/>
              <a:gd name="connsiteX3-205" fmla="*/ 349851 w 450977"/>
              <a:gd name="connsiteY3-206" fmla="*/ 18297 h 353957"/>
              <a:gd name="connsiteX4-207" fmla="*/ 450434 w 450977"/>
              <a:gd name="connsiteY4-208" fmla="*/ 195108 h 353957"/>
              <a:gd name="connsiteX5-209" fmla="*/ 388982 w 450977"/>
              <a:gd name="connsiteY5-210" fmla="*/ 335173 h 353957"/>
              <a:gd name="connsiteX6-211" fmla="*/ 340901 w 450977"/>
              <a:gd name="connsiteY6-212" fmla="*/ 311791 h 353957"/>
              <a:gd name="connsiteX7-213" fmla="*/ 318766 w 450977"/>
              <a:gd name="connsiteY7-214" fmla="*/ 249653 h 353957"/>
              <a:gd name="connsiteX8-215" fmla="*/ 283772 w 450977"/>
              <a:gd name="connsiteY8-216" fmla="*/ 102005 h 353957"/>
              <a:gd name="connsiteX9-217" fmla="*/ 142622 w 450977"/>
              <a:gd name="connsiteY9-218" fmla="*/ 106346 h 353957"/>
              <a:gd name="connsiteX10-219" fmla="*/ 140325 w 450977"/>
              <a:gd name="connsiteY10-220" fmla="*/ 257045 h 353957"/>
              <a:gd name="connsiteX11-221" fmla="*/ 124694 w 450977"/>
              <a:gd name="connsiteY11-222" fmla="*/ 342259 h 353957"/>
              <a:gd name="connsiteX12" fmla="*/ 125305 w 450977"/>
              <a:gd name="connsiteY12" fmla="*/ 353326 h 353957"/>
              <a:gd name="connsiteX0-223" fmla="*/ 120942 w 446614"/>
              <a:gd name="connsiteY0-224" fmla="*/ 352687 h 353318"/>
              <a:gd name="connsiteX1-225" fmla="*/ 3157 w 446614"/>
              <a:gd name="connsiteY1-226" fmla="*/ 227807 h 353318"/>
              <a:gd name="connsiteX2-227" fmla="*/ 61860 w 446614"/>
              <a:gd name="connsiteY2-228" fmla="*/ 30047 h 353318"/>
              <a:gd name="connsiteX3-229" fmla="*/ 345488 w 446614"/>
              <a:gd name="connsiteY3-230" fmla="*/ 17658 h 353318"/>
              <a:gd name="connsiteX4-231" fmla="*/ 446071 w 446614"/>
              <a:gd name="connsiteY4-232" fmla="*/ 194469 h 353318"/>
              <a:gd name="connsiteX5-233" fmla="*/ 384619 w 446614"/>
              <a:gd name="connsiteY5-234" fmla="*/ 334534 h 353318"/>
              <a:gd name="connsiteX6-235" fmla="*/ 336538 w 446614"/>
              <a:gd name="connsiteY6-236" fmla="*/ 311152 h 353318"/>
              <a:gd name="connsiteX7-237" fmla="*/ 314403 w 446614"/>
              <a:gd name="connsiteY7-238" fmla="*/ 249014 h 353318"/>
              <a:gd name="connsiteX8-239" fmla="*/ 279409 w 446614"/>
              <a:gd name="connsiteY8-240" fmla="*/ 101366 h 353318"/>
              <a:gd name="connsiteX9-241" fmla="*/ 138259 w 446614"/>
              <a:gd name="connsiteY9-242" fmla="*/ 105707 h 353318"/>
              <a:gd name="connsiteX10-243" fmla="*/ 135962 w 446614"/>
              <a:gd name="connsiteY10-244" fmla="*/ 256406 h 353318"/>
              <a:gd name="connsiteX11-245" fmla="*/ 120331 w 446614"/>
              <a:gd name="connsiteY11-246" fmla="*/ 341620 h 353318"/>
              <a:gd name="connsiteX12-247" fmla="*/ 120942 w 446614"/>
              <a:gd name="connsiteY12-248" fmla="*/ 352687 h 353318"/>
              <a:gd name="connsiteX0-249" fmla="*/ 120942 w 446614"/>
              <a:gd name="connsiteY0-250" fmla="*/ 352687 h 353318"/>
              <a:gd name="connsiteX1-251" fmla="*/ 3157 w 446614"/>
              <a:gd name="connsiteY1-252" fmla="*/ 227807 h 353318"/>
              <a:gd name="connsiteX2-253" fmla="*/ 61860 w 446614"/>
              <a:gd name="connsiteY2-254" fmla="*/ 30047 h 353318"/>
              <a:gd name="connsiteX3-255" fmla="*/ 345488 w 446614"/>
              <a:gd name="connsiteY3-256" fmla="*/ 17658 h 353318"/>
              <a:gd name="connsiteX4-257" fmla="*/ 446071 w 446614"/>
              <a:gd name="connsiteY4-258" fmla="*/ 194469 h 353318"/>
              <a:gd name="connsiteX5-259" fmla="*/ 384619 w 446614"/>
              <a:gd name="connsiteY5-260" fmla="*/ 334534 h 353318"/>
              <a:gd name="connsiteX6-261" fmla="*/ 336538 w 446614"/>
              <a:gd name="connsiteY6-262" fmla="*/ 311152 h 353318"/>
              <a:gd name="connsiteX7-263" fmla="*/ 314403 w 446614"/>
              <a:gd name="connsiteY7-264" fmla="*/ 249014 h 353318"/>
              <a:gd name="connsiteX8-265" fmla="*/ 279409 w 446614"/>
              <a:gd name="connsiteY8-266" fmla="*/ 101366 h 353318"/>
              <a:gd name="connsiteX9-267" fmla="*/ 138259 w 446614"/>
              <a:gd name="connsiteY9-268" fmla="*/ 105707 h 353318"/>
              <a:gd name="connsiteX10-269" fmla="*/ 135962 w 446614"/>
              <a:gd name="connsiteY10-270" fmla="*/ 256406 h 353318"/>
              <a:gd name="connsiteX11-271" fmla="*/ 120331 w 446614"/>
              <a:gd name="connsiteY11-272" fmla="*/ 341620 h 353318"/>
              <a:gd name="connsiteX12-273" fmla="*/ 120942 w 446614"/>
              <a:gd name="connsiteY12-274" fmla="*/ 352687 h 35331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37" y="connsiteY9-38"/>
              </a:cxn>
              <a:cxn ang="0">
                <a:pos x="connsiteX10-79" y="connsiteY10-80"/>
              </a:cxn>
              <a:cxn ang="0">
                <a:pos x="connsiteX11-125" y="connsiteY11-126"/>
              </a:cxn>
              <a:cxn ang="0">
                <a:pos x="connsiteX12-247" y="connsiteY12-248"/>
              </a:cxn>
            </a:cxnLst>
            <a:rect l="l" t="t" r="r" b="b"/>
            <a:pathLst>
              <a:path w="446614" h="353318">
                <a:moveTo>
                  <a:pt x="120942" y="352687"/>
                </a:moveTo>
                <a:cubicBezTo>
                  <a:pt x="107366" y="330543"/>
                  <a:pt x="17766" y="269674"/>
                  <a:pt x="3157" y="227807"/>
                </a:cubicBezTo>
                <a:cubicBezTo>
                  <a:pt x="-6690" y="174034"/>
                  <a:pt x="4805" y="65072"/>
                  <a:pt x="61860" y="30047"/>
                </a:cubicBezTo>
                <a:cubicBezTo>
                  <a:pt x="118915" y="-4978"/>
                  <a:pt x="281453" y="-9746"/>
                  <a:pt x="345488" y="17658"/>
                </a:cubicBezTo>
                <a:cubicBezTo>
                  <a:pt x="409523" y="45062"/>
                  <a:pt x="449074" y="144037"/>
                  <a:pt x="446071" y="194469"/>
                </a:cubicBezTo>
                <a:cubicBezTo>
                  <a:pt x="452593" y="247282"/>
                  <a:pt x="398509" y="310324"/>
                  <a:pt x="384619" y="334534"/>
                </a:cubicBezTo>
                <a:cubicBezTo>
                  <a:pt x="390270" y="384243"/>
                  <a:pt x="351812" y="320643"/>
                  <a:pt x="336538" y="311152"/>
                </a:cubicBezTo>
                <a:cubicBezTo>
                  <a:pt x="321264" y="301661"/>
                  <a:pt x="331068" y="284772"/>
                  <a:pt x="314403" y="249014"/>
                </a:cubicBezTo>
                <a:cubicBezTo>
                  <a:pt x="389373" y="205557"/>
                  <a:pt x="308766" y="125251"/>
                  <a:pt x="279409" y="101366"/>
                </a:cubicBezTo>
                <a:cubicBezTo>
                  <a:pt x="250052" y="77481"/>
                  <a:pt x="181108" y="90123"/>
                  <a:pt x="138259" y="105707"/>
                </a:cubicBezTo>
                <a:cubicBezTo>
                  <a:pt x="47749" y="138625"/>
                  <a:pt x="51101" y="218453"/>
                  <a:pt x="135962" y="256406"/>
                </a:cubicBezTo>
                <a:cubicBezTo>
                  <a:pt x="120900" y="267369"/>
                  <a:pt x="135393" y="330657"/>
                  <a:pt x="120331" y="341620"/>
                </a:cubicBezTo>
                <a:cubicBezTo>
                  <a:pt x="107367" y="353226"/>
                  <a:pt x="133906" y="341081"/>
                  <a:pt x="120942" y="35268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54" name="流程图: 接点 53"/>
          <p:cNvSpPr/>
          <p:nvPr userDrawn="1"/>
        </p:nvSpPr>
        <p:spPr>
          <a:xfrm>
            <a:off x="8383649" y="450270"/>
            <a:ext cx="288000" cy="288162"/>
          </a:xfrm>
          <a:prstGeom prst="flowChartConnector">
            <a:avLst/>
          </a:prstGeom>
          <a:solidFill>
            <a:srgbClr val="0092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55" name="空心弧 18"/>
          <p:cNvSpPr/>
          <p:nvPr userDrawn="1"/>
        </p:nvSpPr>
        <p:spPr>
          <a:xfrm rot="5400000">
            <a:off x="8358091" y="180281"/>
            <a:ext cx="446614" cy="353318"/>
          </a:xfrm>
          <a:custGeom>
            <a:avLst/>
            <a:gdLst>
              <a:gd name="connsiteX0" fmla="*/ 78598 w 503582"/>
              <a:gd name="connsiteY0" fmla="*/ 331635 h 384313"/>
              <a:gd name="connsiteX1" fmla="*/ 98097 w 503582"/>
              <a:gd name="connsiteY1" fmla="*/ 39951 h 384313"/>
              <a:gd name="connsiteX2" fmla="*/ 381725 w 503582"/>
              <a:gd name="connsiteY2" fmla="*/ 27562 h 384313"/>
              <a:gd name="connsiteX3" fmla="*/ 447048 w 503582"/>
              <a:gd name="connsiteY3" fmla="*/ 313482 h 384313"/>
              <a:gd name="connsiteX4" fmla="*/ 355403 w 503582"/>
              <a:gd name="connsiteY4" fmla="*/ 256537 h 384313"/>
              <a:gd name="connsiteX5" fmla="*/ 315646 w 503582"/>
              <a:gd name="connsiteY5" fmla="*/ 111270 h 384313"/>
              <a:gd name="connsiteX6" fmla="*/ 174496 w 503582"/>
              <a:gd name="connsiteY6" fmla="*/ 115611 h 384313"/>
              <a:gd name="connsiteX7" fmla="*/ 162674 w 503582"/>
              <a:gd name="connsiteY7" fmla="*/ 263928 h 384313"/>
              <a:gd name="connsiteX8" fmla="*/ 78598 w 503582"/>
              <a:gd name="connsiteY8" fmla="*/ 331635 h 384313"/>
              <a:gd name="connsiteX0-1" fmla="*/ 78600 w 503614"/>
              <a:gd name="connsiteY0-2" fmla="*/ 331635 h 353527"/>
              <a:gd name="connsiteX1-3" fmla="*/ 98099 w 503614"/>
              <a:gd name="connsiteY1-4" fmla="*/ 39951 h 353527"/>
              <a:gd name="connsiteX2-5" fmla="*/ 381727 w 503614"/>
              <a:gd name="connsiteY2-6" fmla="*/ 27562 h 353527"/>
              <a:gd name="connsiteX3-7" fmla="*/ 447050 w 503614"/>
              <a:gd name="connsiteY3-8" fmla="*/ 313482 h 353527"/>
              <a:gd name="connsiteX4-9" fmla="*/ 355405 w 503614"/>
              <a:gd name="connsiteY4-10" fmla="*/ 256537 h 353527"/>
              <a:gd name="connsiteX5-11" fmla="*/ 315648 w 503614"/>
              <a:gd name="connsiteY5-12" fmla="*/ 111270 h 353527"/>
              <a:gd name="connsiteX6-13" fmla="*/ 174498 w 503614"/>
              <a:gd name="connsiteY6-14" fmla="*/ 115611 h 353527"/>
              <a:gd name="connsiteX7-15" fmla="*/ 162676 w 503614"/>
              <a:gd name="connsiteY7-16" fmla="*/ 263928 h 353527"/>
              <a:gd name="connsiteX8-17" fmla="*/ 156570 w 503614"/>
              <a:gd name="connsiteY8-18" fmla="*/ 351524 h 353527"/>
              <a:gd name="connsiteX9" fmla="*/ 78600 w 503614"/>
              <a:gd name="connsiteY9" fmla="*/ 331635 h 353527"/>
              <a:gd name="connsiteX0-19" fmla="*/ 78600 w 503614"/>
              <a:gd name="connsiteY0-20" fmla="*/ 331635 h 353527"/>
              <a:gd name="connsiteX1-21" fmla="*/ 98099 w 503614"/>
              <a:gd name="connsiteY1-22" fmla="*/ 39951 h 353527"/>
              <a:gd name="connsiteX2-23" fmla="*/ 381727 w 503614"/>
              <a:gd name="connsiteY2-24" fmla="*/ 27562 h 353527"/>
              <a:gd name="connsiteX3-25" fmla="*/ 447050 w 503614"/>
              <a:gd name="connsiteY3-26" fmla="*/ 313482 h 353527"/>
              <a:gd name="connsiteX4-27" fmla="*/ 355405 w 503614"/>
              <a:gd name="connsiteY4-28" fmla="*/ 256537 h 353527"/>
              <a:gd name="connsiteX5-29" fmla="*/ 315648 w 503614"/>
              <a:gd name="connsiteY5-30" fmla="*/ 111270 h 353527"/>
              <a:gd name="connsiteX6-31" fmla="*/ 174498 w 503614"/>
              <a:gd name="connsiteY6-32" fmla="*/ 115611 h 353527"/>
              <a:gd name="connsiteX7-33" fmla="*/ 162676 w 503614"/>
              <a:gd name="connsiteY7-34" fmla="*/ 263928 h 353527"/>
              <a:gd name="connsiteX8-35" fmla="*/ 156570 w 503614"/>
              <a:gd name="connsiteY8-36" fmla="*/ 351524 h 353527"/>
              <a:gd name="connsiteX9-37" fmla="*/ 78600 w 503614"/>
              <a:gd name="connsiteY9-38" fmla="*/ 331635 h 353527"/>
              <a:gd name="connsiteX0-39" fmla="*/ 78600 w 503614"/>
              <a:gd name="connsiteY0-40" fmla="*/ 331635 h 353527"/>
              <a:gd name="connsiteX1-41" fmla="*/ 98099 w 503614"/>
              <a:gd name="connsiteY1-42" fmla="*/ 39951 h 353527"/>
              <a:gd name="connsiteX2-43" fmla="*/ 381727 w 503614"/>
              <a:gd name="connsiteY2-44" fmla="*/ 27562 h 353527"/>
              <a:gd name="connsiteX3-45" fmla="*/ 447050 w 503614"/>
              <a:gd name="connsiteY3-46" fmla="*/ 313482 h 353527"/>
              <a:gd name="connsiteX4-47" fmla="*/ 372777 w 503614"/>
              <a:gd name="connsiteY4-48" fmla="*/ 321056 h 353527"/>
              <a:gd name="connsiteX5-49" fmla="*/ 355405 w 503614"/>
              <a:gd name="connsiteY5-50" fmla="*/ 256537 h 353527"/>
              <a:gd name="connsiteX6-51" fmla="*/ 315648 w 503614"/>
              <a:gd name="connsiteY6-52" fmla="*/ 111270 h 353527"/>
              <a:gd name="connsiteX7-53" fmla="*/ 174498 w 503614"/>
              <a:gd name="connsiteY7-54" fmla="*/ 115611 h 353527"/>
              <a:gd name="connsiteX8-55" fmla="*/ 162676 w 503614"/>
              <a:gd name="connsiteY8-56" fmla="*/ 263928 h 353527"/>
              <a:gd name="connsiteX9-57" fmla="*/ 156570 w 503614"/>
              <a:gd name="connsiteY9-58" fmla="*/ 351524 h 353527"/>
              <a:gd name="connsiteX10" fmla="*/ 78600 w 503614"/>
              <a:gd name="connsiteY10" fmla="*/ 331635 h 353527"/>
              <a:gd name="connsiteX0-59" fmla="*/ 78600 w 465644"/>
              <a:gd name="connsiteY0-60" fmla="*/ 335721 h 367308"/>
              <a:gd name="connsiteX1-61" fmla="*/ 98099 w 465644"/>
              <a:gd name="connsiteY1-62" fmla="*/ 44037 h 367308"/>
              <a:gd name="connsiteX2-63" fmla="*/ 381727 w 465644"/>
              <a:gd name="connsiteY2-64" fmla="*/ 31648 h 367308"/>
              <a:gd name="connsiteX3-65" fmla="*/ 420858 w 465644"/>
              <a:gd name="connsiteY3-66" fmla="*/ 348524 h 367308"/>
              <a:gd name="connsiteX4-67" fmla="*/ 372777 w 465644"/>
              <a:gd name="connsiteY4-68" fmla="*/ 325142 h 367308"/>
              <a:gd name="connsiteX5-69" fmla="*/ 355405 w 465644"/>
              <a:gd name="connsiteY5-70" fmla="*/ 260623 h 367308"/>
              <a:gd name="connsiteX6-71" fmla="*/ 315648 w 465644"/>
              <a:gd name="connsiteY6-72" fmla="*/ 115356 h 367308"/>
              <a:gd name="connsiteX7-73" fmla="*/ 174498 w 465644"/>
              <a:gd name="connsiteY7-74" fmla="*/ 119697 h 367308"/>
              <a:gd name="connsiteX8-75" fmla="*/ 162676 w 465644"/>
              <a:gd name="connsiteY8-76" fmla="*/ 268014 h 367308"/>
              <a:gd name="connsiteX9-77" fmla="*/ 156570 w 465644"/>
              <a:gd name="connsiteY9-78" fmla="*/ 355610 h 367308"/>
              <a:gd name="connsiteX10-79" fmla="*/ 78600 w 465644"/>
              <a:gd name="connsiteY10-80" fmla="*/ 335721 h 367308"/>
              <a:gd name="connsiteX0-81" fmla="*/ 78600 w 482853"/>
              <a:gd name="connsiteY0-82" fmla="*/ 326296 h 357883"/>
              <a:gd name="connsiteX1-83" fmla="*/ 98099 w 482853"/>
              <a:gd name="connsiteY1-84" fmla="*/ 34612 h 357883"/>
              <a:gd name="connsiteX2-85" fmla="*/ 381727 w 482853"/>
              <a:gd name="connsiteY2-86" fmla="*/ 22223 h 357883"/>
              <a:gd name="connsiteX3-87" fmla="*/ 482310 w 482853"/>
              <a:gd name="connsiteY3-88" fmla="*/ 199034 h 357883"/>
              <a:gd name="connsiteX4-89" fmla="*/ 420858 w 482853"/>
              <a:gd name="connsiteY4-90" fmla="*/ 339099 h 357883"/>
              <a:gd name="connsiteX5-91" fmla="*/ 372777 w 482853"/>
              <a:gd name="connsiteY5-92" fmla="*/ 315717 h 357883"/>
              <a:gd name="connsiteX6-93" fmla="*/ 355405 w 482853"/>
              <a:gd name="connsiteY6-94" fmla="*/ 251198 h 357883"/>
              <a:gd name="connsiteX7-95" fmla="*/ 315648 w 482853"/>
              <a:gd name="connsiteY7-96" fmla="*/ 105931 h 357883"/>
              <a:gd name="connsiteX8-97" fmla="*/ 174498 w 482853"/>
              <a:gd name="connsiteY8-98" fmla="*/ 110272 h 357883"/>
              <a:gd name="connsiteX9-99" fmla="*/ 162676 w 482853"/>
              <a:gd name="connsiteY9-100" fmla="*/ 258589 h 357883"/>
              <a:gd name="connsiteX10-101" fmla="*/ 156570 w 482853"/>
              <a:gd name="connsiteY10-102" fmla="*/ 346185 h 357883"/>
              <a:gd name="connsiteX11" fmla="*/ 78600 w 482853"/>
              <a:gd name="connsiteY11" fmla="*/ 326296 h 357883"/>
              <a:gd name="connsiteX0-103" fmla="*/ 78600 w 482853"/>
              <a:gd name="connsiteY0-104" fmla="*/ 326296 h 357883"/>
              <a:gd name="connsiteX1-105" fmla="*/ 98099 w 482853"/>
              <a:gd name="connsiteY1-106" fmla="*/ 34612 h 357883"/>
              <a:gd name="connsiteX2-107" fmla="*/ 381727 w 482853"/>
              <a:gd name="connsiteY2-108" fmla="*/ 22223 h 357883"/>
              <a:gd name="connsiteX3-109" fmla="*/ 482310 w 482853"/>
              <a:gd name="connsiteY3-110" fmla="*/ 199034 h 357883"/>
              <a:gd name="connsiteX4-111" fmla="*/ 420858 w 482853"/>
              <a:gd name="connsiteY4-112" fmla="*/ 339099 h 357883"/>
              <a:gd name="connsiteX5-113" fmla="*/ 372777 w 482853"/>
              <a:gd name="connsiteY5-114" fmla="*/ 315717 h 357883"/>
              <a:gd name="connsiteX6-115" fmla="*/ 355405 w 482853"/>
              <a:gd name="connsiteY6-116" fmla="*/ 251198 h 357883"/>
              <a:gd name="connsiteX7-117" fmla="*/ 315648 w 482853"/>
              <a:gd name="connsiteY7-118" fmla="*/ 105931 h 357883"/>
              <a:gd name="connsiteX8-119" fmla="*/ 174498 w 482853"/>
              <a:gd name="connsiteY8-120" fmla="*/ 110272 h 357883"/>
              <a:gd name="connsiteX9-121" fmla="*/ 162676 w 482853"/>
              <a:gd name="connsiteY9-122" fmla="*/ 258589 h 357883"/>
              <a:gd name="connsiteX10-123" fmla="*/ 156570 w 482853"/>
              <a:gd name="connsiteY10-124" fmla="*/ 346185 h 357883"/>
              <a:gd name="connsiteX11-125" fmla="*/ 78600 w 482853"/>
              <a:gd name="connsiteY11-126" fmla="*/ 326296 h 357883"/>
              <a:gd name="connsiteX0-127" fmla="*/ 78600 w 482853"/>
              <a:gd name="connsiteY0-128" fmla="*/ 326296 h 357883"/>
              <a:gd name="connsiteX1-129" fmla="*/ 98099 w 482853"/>
              <a:gd name="connsiteY1-130" fmla="*/ 34612 h 357883"/>
              <a:gd name="connsiteX2-131" fmla="*/ 381727 w 482853"/>
              <a:gd name="connsiteY2-132" fmla="*/ 22223 h 357883"/>
              <a:gd name="connsiteX3-133" fmla="*/ 482310 w 482853"/>
              <a:gd name="connsiteY3-134" fmla="*/ 199034 h 357883"/>
              <a:gd name="connsiteX4-135" fmla="*/ 420858 w 482853"/>
              <a:gd name="connsiteY4-136" fmla="*/ 339099 h 357883"/>
              <a:gd name="connsiteX5-137" fmla="*/ 372777 w 482853"/>
              <a:gd name="connsiteY5-138" fmla="*/ 315717 h 357883"/>
              <a:gd name="connsiteX6-139" fmla="*/ 350642 w 482853"/>
              <a:gd name="connsiteY6-140" fmla="*/ 253579 h 357883"/>
              <a:gd name="connsiteX7-141" fmla="*/ 315648 w 482853"/>
              <a:gd name="connsiteY7-142" fmla="*/ 105931 h 357883"/>
              <a:gd name="connsiteX8-143" fmla="*/ 174498 w 482853"/>
              <a:gd name="connsiteY8-144" fmla="*/ 110272 h 357883"/>
              <a:gd name="connsiteX9-145" fmla="*/ 162676 w 482853"/>
              <a:gd name="connsiteY9-146" fmla="*/ 258589 h 357883"/>
              <a:gd name="connsiteX10-147" fmla="*/ 156570 w 482853"/>
              <a:gd name="connsiteY10-148" fmla="*/ 346185 h 357883"/>
              <a:gd name="connsiteX11-149" fmla="*/ 78600 w 482853"/>
              <a:gd name="connsiteY11-150" fmla="*/ 326296 h 357883"/>
              <a:gd name="connsiteX0-151" fmla="*/ 78600 w 482853"/>
              <a:gd name="connsiteY0-152" fmla="*/ 326296 h 357883"/>
              <a:gd name="connsiteX1-153" fmla="*/ 98099 w 482853"/>
              <a:gd name="connsiteY1-154" fmla="*/ 34612 h 357883"/>
              <a:gd name="connsiteX2-155" fmla="*/ 381727 w 482853"/>
              <a:gd name="connsiteY2-156" fmla="*/ 22223 h 357883"/>
              <a:gd name="connsiteX3-157" fmla="*/ 482310 w 482853"/>
              <a:gd name="connsiteY3-158" fmla="*/ 199034 h 357883"/>
              <a:gd name="connsiteX4-159" fmla="*/ 420858 w 482853"/>
              <a:gd name="connsiteY4-160" fmla="*/ 339099 h 357883"/>
              <a:gd name="connsiteX5-161" fmla="*/ 372777 w 482853"/>
              <a:gd name="connsiteY5-162" fmla="*/ 315717 h 357883"/>
              <a:gd name="connsiteX6-163" fmla="*/ 350642 w 482853"/>
              <a:gd name="connsiteY6-164" fmla="*/ 253579 h 357883"/>
              <a:gd name="connsiteX7-165" fmla="*/ 315648 w 482853"/>
              <a:gd name="connsiteY7-166" fmla="*/ 105931 h 357883"/>
              <a:gd name="connsiteX8-167" fmla="*/ 174498 w 482853"/>
              <a:gd name="connsiteY8-168" fmla="*/ 110272 h 357883"/>
              <a:gd name="connsiteX9-169" fmla="*/ 172201 w 482853"/>
              <a:gd name="connsiteY9-170" fmla="*/ 260971 h 357883"/>
              <a:gd name="connsiteX10-171" fmla="*/ 156570 w 482853"/>
              <a:gd name="connsiteY10-172" fmla="*/ 346185 h 357883"/>
              <a:gd name="connsiteX11-173" fmla="*/ 78600 w 482853"/>
              <a:gd name="connsiteY11-174" fmla="*/ 326296 h 357883"/>
              <a:gd name="connsiteX0-175" fmla="*/ 86886 w 412558"/>
              <a:gd name="connsiteY0-176" fmla="*/ 360065 h 360696"/>
              <a:gd name="connsiteX1-177" fmla="*/ 27804 w 412558"/>
              <a:gd name="connsiteY1-178" fmla="*/ 37425 h 360696"/>
              <a:gd name="connsiteX2-179" fmla="*/ 311432 w 412558"/>
              <a:gd name="connsiteY2-180" fmla="*/ 25036 h 360696"/>
              <a:gd name="connsiteX3-181" fmla="*/ 412015 w 412558"/>
              <a:gd name="connsiteY3-182" fmla="*/ 201847 h 360696"/>
              <a:gd name="connsiteX4-183" fmla="*/ 350563 w 412558"/>
              <a:gd name="connsiteY4-184" fmla="*/ 341912 h 360696"/>
              <a:gd name="connsiteX5-185" fmla="*/ 302482 w 412558"/>
              <a:gd name="connsiteY5-186" fmla="*/ 318530 h 360696"/>
              <a:gd name="connsiteX6-187" fmla="*/ 280347 w 412558"/>
              <a:gd name="connsiteY6-188" fmla="*/ 256392 h 360696"/>
              <a:gd name="connsiteX7-189" fmla="*/ 245353 w 412558"/>
              <a:gd name="connsiteY7-190" fmla="*/ 108744 h 360696"/>
              <a:gd name="connsiteX8-191" fmla="*/ 104203 w 412558"/>
              <a:gd name="connsiteY8-192" fmla="*/ 113085 h 360696"/>
              <a:gd name="connsiteX9-193" fmla="*/ 101906 w 412558"/>
              <a:gd name="connsiteY9-194" fmla="*/ 263784 h 360696"/>
              <a:gd name="connsiteX10-195" fmla="*/ 86275 w 412558"/>
              <a:gd name="connsiteY10-196" fmla="*/ 348998 h 360696"/>
              <a:gd name="connsiteX11-197" fmla="*/ 86886 w 412558"/>
              <a:gd name="connsiteY11-198" fmla="*/ 360065 h 360696"/>
              <a:gd name="connsiteX0-199" fmla="*/ 125305 w 450977"/>
              <a:gd name="connsiteY0-200" fmla="*/ 353326 h 353957"/>
              <a:gd name="connsiteX1-201" fmla="*/ 2758 w 450977"/>
              <a:gd name="connsiteY1-202" fmla="*/ 240352 h 353957"/>
              <a:gd name="connsiteX2-203" fmla="*/ 66223 w 450977"/>
              <a:gd name="connsiteY2-204" fmla="*/ 30686 h 353957"/>
              <a:gd name="connsiteX3-205" fmla="*/ 349851 w 450977"/>
              <a:gd name="connsiteY3-206" fmla="*/ 18297 h 353957"/>
              <a:gd name="connsiteX4-207" fmla="*/ 450434 w 450977"/>
              <a:gd name="connsiteY4-208" fmla="*/ 195108 h 353957"/>
              <a:gd name="connsiteX5-209" fmla="*/ 388982 w 450977"/>
              <a:gd name="connsiteY5-210" fmla="*/ 335173 h 353957"/>
              <a:gd name="connsiteX6-211" fmla="*/ 340901 w 450977"/>
              <a:gd name="connsiteY6-212" fmla="*/ 311791 h 353957"/>
              <a:gd name="connsiteX7-213" fmla="*/ 318766 w 450977"/>
              <a:gd name="connsiteY7-214" fmla="*/ 249653 h 353957"/>
              <a:gd name="connsiteX8-215" fmla="*/ 283772 w 450977"/>
              <a:gd name="connsiteY8-216" fmla="*/ 102005 h 353957"/>
              <a:gd name="connsiteX9-217" fmla="*/ 142622 w 450977"/>
              <a:gd name="connsiteY9-218" fmla="*/ 106346 h 353957"/>
              <a:gd name="connsiteX10-219" fmla="*/ 140325 w 450977"/>
              <a:gd name="connsiteY10-220" fmla="*/ 257045 h 353957"/>
              <a:gd name="connsiteX11-221" fmla="*/ 124694 w 450977"/>
              <a:gd name="connsiteY11-222" fmla="*/ 342259 h 353957"/>
              <a:gd name="connsiteX12" fmla="*/ 125305 w 450977"/>
              <a:gd name="connsiteY12" fmla="*/ 353326 h 353957"/>
              <a:gd name="connsiteX0-223" fmla="*/ 120942 w 446614"/>
              <a:gd name="connsiteY0-224" fmla="*/ 352687 h 353318"/>
              <a:gd name="connsiteX1-225" fmla="*/ 3157 w 446614"/>
              <a:gd name="connsiteY1-226" fmla="*/ 227807 h 353318"/>
              <a:gd name="connsiteX2-227" fmla="*/ 61860 w 446614"/>
              <a:gd name="connsiteY2-228" fmla="*/ 30047 h 353318"/>
              <a:gd name="connsiteX3-229" fmla="*/ 345488 w 446614"/>
              <a:gd name="connsiteY3-230" fmla="*/ 17658 h 353318"/>
              <a:gd name="connsiteX4-231" fmla="*/ 446071 w 446614"/>
              <a:gd name="connsiteY4-232" fmla="*/ 194469 h 353318"/>
              <a:gd name="connsiteX5-233" fmla="*/ 384619 w 446614"/>
              <a:gd name="connsiteY5-234" fmla="*/ 334534 h 353318"/>
              <a:gd name="connsiteX6-235" fmla="*/ 336538 w 446614"/>
              <a:gd name="connsiteY6-236" fmla="*/ 311152 h 353318"/>
              <a:gd name="connsiteX7-237" fmla="*/ 314403 w 446614"/>
              <a:gd name="connsiteY7-238" fmla="*/ 249014 h 353318"/>
              <a:gd name="connsiteX8-239" fmla="*/ 279409 w 446614"/>
              <a:gd name="connsiteY8-240" fmla="*/ 101366 h 353318"/>
              <a:gd name="connsiteX9-241" fmla="*/ 138259 w 446614"/>
              <a:gd name="connsiteY9-242" fmla="*/ 105707 h 353318"/>
              <a:gd name="connsiteX10-243" fmla="*/ 135962 w 446614"/>
              <a:gd name="connsiteY10-244" fmla="*/ 256406 h 353318"/>
              <a:gd name="connsiteX11-245" fmla="*/ 120331 w 446614"/>
              <a:gd name="connsiteY11-246" fmla="*/ 341620 h 353318"/>
              <a:gd name="connsiteX12-247" fmla="*/ 120942 w 446614"/>
              <a:gd name="connsiteY12-248" fmla="*/ 352687 h 353318"/>
              <a:gd name="connsiteX0-249" fmla="*/ 120942 w 446614"/>
              <a:gd name="connsiteY0-250" fmla="*/ 352687 h 353318"/>
              <a:gd name="connsiteX1-251" fmla="*/ 3157 w 446614"/>
              <a:gd name="connsiteY1-252" fmla="*/ 227807 h 353318"/>
              <a:gd name="connsiteX2-253" fmla="*/ 61860 w 446614"/>
              <a:gd name="connsiteY2-254" fmla="*/ 30047 h 353318"/>
              <a:gd name="connsiteX3-255" fmla="*/ 345488 w 446614"/>
              <a:gd name="connsiteY3-256" fmla="*/ 17658 h 353318"/>
              <a:gd name="connsiteX4-257" fmla="*/ 446071 w 446614"/>
              <a:gd name="connsiteY4-258" fmla="*/ 194469 h 353318"/>
              <a:gd name="connsiteX5-259" fmla="*/ 384619 w 446614"/>
              <a:gd name="connsiteY5-260" fmla="*/ 334534 h 353318"/>
              <a:gd name="connsiteX6-261" fmla="*/ 336538 w 446614"/>
              <a:gd name="connsiteY6-262" fmla="*/ 311152 h 353318"/>
              <a:gd name="connsiteX7-263" fmla="*/ 314403 w 446614"/>
              <a:gd name="connsiteY7-264" fmla="*/ 249014 h 353318"/>
              <a:gd name="connsiteX8-265" fmla="*/ 279409 w 446614"/>
              <a:gd name="connsiteY8-266" fmla="*/ 101366 h 353318"/>
              <a:gd name="connsiteX9-267" fmla="*/ 138259 w 446614"/>
              <a:gd name="connsiteY9-268" fmla="*/ 105707 h 353318"/>
              <a:gd name="connsiteX10-269" fmla="*/ 135962 w 446614"/>
              <a:gd name="connsiteY10-270" fmla="*/ 256406 h 353318"/>
              <a:gd name="connsiteX11-271" fmla="*/ 120331 w 446614"/>
              <a:gd name="connsiteY11-272" fmla="*/ 341620 h 353318"/>
              <a:gd name="connsiteX12-273" fmla="*/ 120942 w 446614"/>
              <a:gd name="connsiteY12-274" fmla="*/ 352687 h 35331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37" y="connsiteY9-38"/>
              </a:cxn>
              <a:cxn ang="0">
                <a:pos x="connsiteX10-79" y="connsiteY10-80"/>
              </a:cxn>
              <a:cxn ang="0">
                <a:pos x="connsiteX11-125" y="connsiteY11-126"/>
              </a:cxn>
              <a:cxn ang="0">
                <a:pos x="connsiteX12-247" y="connsiteY12-248"/>
              </a:cxn>
            </a:cxnLst>
            <a:rect l="l" t="t" r="r" b="b"/>
            <a:pathLst>
              <a:path w="446614" h="353318">
                <a:moveTo>
                  <a:pt x="120942" y="352687"/>
                </a:moveTo>
                <a:cubicBezTo>
                  <a:pt x="107366" y="330543"/>
                  <a:pt x="17766" y="269674"/>
                  <a:pt x="3157" y="227807"/>
                </a:cubicBezTo>
                <a:cubicBezTo>
                  <a:pt x="-6690" y="174034"/>
                  <a:pt x="4805" y="65072"/>
                  <a:pt x="61860" y="30047"/>
                </a:cubicBezTo>
                <a:cubicBezTo>
                  <a:pt x="118915" y="-4978"/>
                  <a:pt x="281453" y="-9746"/>
                  <a:pt x="345488" y="17658"/>
                </a:cubicBezTo>
                <a:cubicBezTo>
                  <a:pt x="409523" y="45062"/>
                  <a:pt x="449074" y="144037"/>
                  <a:pt x="446071" y="194469"/>
                </a:cubicBezTo>
                <a:cubicBezTo>
                  <a:pt x="452593" y="247282"/>
                  <a:pt x="398509" y="310324"/>
                  <a:pt x="384619" y="334534"/>
                </a:cubicBezTo>
                <a:cubicBezTo>
                  <a:pt x="390270" y="384243"/>
                  <a:pt x="351812" y="320643"/>
                  <a:pt x="336538" y="311152"/>
                </a:cubicBezTo>
                <a:cubicBezTo>
                  <a:pt x="321264" y="301661"/>
                  <a:pt x="331068" y="284772"/>
                  <a:pt x="314403" y="249014"/>
                </a:cubicBezTo>
                <a:cubicBezTo>
                  <a:pt x="389373" y="205557"/>
                  <a:pt x="308766" y="125251"/>
                  <a:pt x="279409" y="101366"/>
                </a:cubicBezTo>
                <a:cubicBezTo>
                  <a:pt x="250052" y="77481"/>
                  <a:pt x="181108" y="90123"/>
                  <a:pt x="138259" y="105707"/>
                </a:cubicBezTo>
                <a:cubicBezTo>
                  <a:pt x="47749" y="138625"/>
                  <a:pt x="51101" y="218453"/>
                  <a:pt x="135962" y="256406"/>
                </a:cubicBezTo>
                <a:cubicBezTo>
                  <a:pt x="120900" y="267369"/>
                  <a:pt x="135393" y="330657"/>
                  <a:pt x="120331" y="341620"/>
                </a:cubicBezTo>
                <a:cubicBezTo>
                  <a:pt x="107367" y="353226"/>
                  <a:pt x="133906" y="341081"/>
                  <a:pt x="120942" y="35268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56" name="流程图: 接点 55"/>
          <p:cNvSpPr/>
          <p:nvPr userDrawn="1"/>
        </p:nvSpPr>
        <p:spPr>
          <a:xfrm>
            <a:off x="9570371" y="450270"/>
            <a:ext cx="288000" cy="288162"/>
          </a:xfrm>
          <a:prstGeom prst="flowChartConnector">
            <a:avLst/>
          </a:prstGeom>
          <a:solidFill>
            <a:srgbClr val="0092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57" name="空心弧 18"/>
          <p:cNvSpPr/>
          <p:nvPr userDrawn="1"/>
        </p:nvSpPr>
        <p:spPr>
          <a:xfrm rot="5400000">
            <a:off x="9544813" y="180281"/>
            <a:ext cx="446614" cy="353318"/>
          </a:xfrm>
          <a:custGeom>
            <a:avLst/>
            <a:gdLst>
              <a:gd name="connsiteX0" fmla="*/ 78598 w 503582"/>
              <a:gd name="connsiteY0" fmla="*/ 331635 h 384313"/>
              <a:gd name="connsiteX1" fmla="*/ 98097 w 503582"/>
              <a:gd name="connsiteY1" fmla="*/ 39951 h 384313"/>
              <a:gd name="connsiteX2" fmla="*/ 381725 w 503582"/>
              <a:gd name="connsiteY2" fmla="*/ 27562 h 384313"/>
              <a:gd name="connsiteX3" fmla="*/ 447048 w 503582"/>
              <a:gd name="connsiteY3" fmla="*/ 313482 h 384313"/>
              <a:gd name="connsiteX4" fmla="*/ 355403 w 503582"/>
              <a:gd name="connsiteY4" fmla="*/ 256537 h 384313"/>
              <a:gd name="connsiteX5" fmla="*/ 315646 w 503582"/>
              <a:gd name="connsiteY5" fmla="*/ 111270 h 384313"/>
              <a:gd name="connsiteX6" fmla="*/ 174496 w 503582"/>
              <a:gd name="connsiteY6" fmla="*/ 115611 h 384313"/>
              <a:gd name="connsiteX7" fmla="*/ 162674 w 503582"/>
              <a:gd name="connsiteY7" fmla="*/ 263928 h 384313"/>
              <a:gd name="connsiteX8" fmla="*/ 78598 w 503582"/>
              <a:gd name="connsiteY8" fmla="*/ 331635 h 384313"/>
              <a:gd name="connsiteX0-1" fmla="*/ 78600 w 503614"/>
              <a:gd name="connsiteY0-2" fmla="*/ 331635 h 353527"/>
              <a:gd name="connsiteX1-3" fmla="*/ 98099 w 503614"/>
              <a:gd name="connsiteY1-4" fmla="*/ 39951 h 353527"/>
              <a:gd name="connsiteX2-5" fmla="*/ 381727 w 503614"/>
              <a:gd name="connsiteY2-6" fmla="*/ 27562 h 353527"/>
              <a:gd name="connsiteX3-7" fmla="*/ 447050 w 503614"/>
              <a:gd name="connsiteY3-8" fmla="*/ 313482 h 353527"/>
              <a:gd name="connsiteX4-9" fmla="*/ 355405 w 503614"/>
              <a:gd name="connsiteY4-10" fmla="*/ 256537 h 353527"/>
              <a:gd name="connsiteX5-11" fmla="*/ 315648 w 503614"/>
              <a:gd name="connsiteY5-12" fmla="*/ 111270 h 353527"/>
              <a:gd name="connsiteX6-13" fmla="*/ 174498 w 503614"/>
              <a:gd name="connsiteY6-14" fmla="*/ 115611 h 353527"/>
              <a:gd name="connsiteX7-15" fmla="*/ 162676 w 503614"/>
              <a:gd name="connsiteY7-16" fmla="*/ 263928 h 353527"/>
              <a:gd name="connsiteX8-17" fmla="*/ 156570 w 503614"/>
              <a:gd name="connsiteY8-18" fmla="*/ 351524 h 353527"/>
              <a:gd name="connsiteX9" fmla="*/ 78600 w 503614"/>
              <a:gd name="connsiteY9" fmla="*/ 331635 h 353527"/>
              <a:gd name="connsiteX0-19" fmla="*/ 78600 w 503614"/>
              <a:gd name="connsiteY0-20" fmla="*/ 331635 h 353527"/>
              <a:gd name="connsiteX1-21" fmla="*/ 98099 w 503614"/>
              <a:gd name="connsiteY1-22" fmla="*/ 39951 h 353527"/>
              <a:gd name="connsiteX2-23" fmla="*/ 381727 w 503614"/>
              <a:gd name="connsiteY2-24" fmla="*/ 27562 h 353527"/>
              <a:gd name="connsiteX3-25" fmla="*/ 447050 w 503614"/>
              <a:gd name="connsiteY3-26" fmla="*/ 313482 h 353527"/>
              <a:gd name="connsiteX4-27" fmla="*/ 355405 w 503614"/>
              <a:gd name="connsiteY4-28" fmla="*/ 256537 h 353527"/>
              <a:gd name="connsiteX5-29" fmla="*/ 315648 w 503614"/>
              <a:gd name="connsiteY5-30" fmla="*/ 111270 h 353527"/>
              <a:gd name="connsiteX6-31" fmla="*/ 174498 w 503614"/>
              <a:gd name="connsiteY6-32" fmla="*/ 115611 h 353527"/>
              <a:gd name="connsiteX7-33" fmla="*/ 162676 w 503614"/>
              <a:gd name="connsiteY7-34" fmla="*/ 263928 h 353527"/>
              <a:gd name="connsiteX8-35" fmla="*/ 156570 w 503614"/>
              <a:gd name="connsiteY8-36" fmla="*/ 351524 h 353527"/>
              <a:gd name="connsiteX9-37" fmla="*/ 78600 w 503614"/>
              <a:gd name="connsiteY9-38" fmla="*/ 331635 h 353527"/>
              <a:gd name="connsiteX0-39" fmla="*/ 78600 w 503614"/>
              <a:gd name="connsiteY0-40" fmla="*/ 331635 h 353527"/>
              <a:gd name="connsiteX1-41" fmla="*/ 98099 w 503614"/>
              <a:gd name="connsiteY1-42" fmla="*/ 39951 h 353527"/>
              <a:gd name="connsiteX2-43" fmla="*/ 381727 w 503614"/>
              <a:gd name="connsiteY2-44" fmla="*/ 27562 h 353527"/>
              <a:gd name="connsiteX3-45" fmla="*/ 447050 w 503614"/>
              <a:gd name="connsiteY3-46" fmla="*/ 313482 h 353527"/>
              <a:gd name="connsiteX4-47" fmla="*/ 372777 w 503614"/>
              <a:gd name="connsiteY4-48" fmla="*/ 321056 h 353527"/>
              <a:gd name="connsiteX5-49" fmla="*/ 355405 w 503614"/>
              <a:gd name="connsiteY5-50" fmla="*/ 256537 h 353527"/>
              <a:gd name="connsiteX6-51" fmla="*/ 315648 w 503614"/>
              <a:gd name="connsiteY6-52" fmla="*/ 111270 h 353527"/>
              <a:gd name="connsiteX7-53" fmla="*/ 174498 w 503614"/>
              <a:gd name="connsiteY7-54" fmla="*/ 115611 h 353527"/>
              <a:gd name="connsiteX8-55" fmla="*/ 162676 w 503614"/>
              <a:gd name="connsiteY8-56" fmla="*/ 263928 h 353527"/>
              <a:gd name="connsiteX9-57" fmla="*/ 156570 w 503614"/>
              <a:gd name="connsiteY9-58" fmla="*/ 351524 h 353527"/>
              <a:gd name="connsiteX10" fmla="*/ 78600 w 503614"/>
              <a:gd name="connsiteY10" fmla="*/ 331635 h 353527"/>
              <a:gd name="connsiteX0-59" fmla="*/ 78600 w 465644"/>
              <a:gd name="connsiteY0-60" fmla="*/ 335721 h 367308"/>
              <a:gd name="connsiteX1-61" fmla="*/ 98099 w 465644"/>
              <a:gd name="connsiteY1-62" fmla="*/ 44037 h 367308"/>
              <a:gd name="connsiteX2-63" fmla="*/ 381727 w 465644"/>
              <a:gd name="connsiteY2-64" fmla="*/ 31648 h 367308"/>
              <a:gd name="connsiteX3-65" fmla="*/ 420858 w 465644"/>
              <a:gd name="connsiteY3-66" fmla="*/ 348524 h 367308"/>
              <a:gd name="connsiteX4-67" fmla="*/ 372777 w 465644"/>
              <a:gd name="connsiteY4-68" fmla="*/ 325142 h 367308"/>
              <a:gd name="connsiteX5-69" fmla="*/ 355405 w 465644"/>
              <a:gd name="connsiteY5-70" fmla="*/ 260623 h 367308"/>
              <a:gd name="connsiteX6-71" fmla="*/ 315648 w 465644"/>
              <a:gd name="connsiteY6-72" fmla="*/ 115356 h 367308"/>
              <a:gd name="connsiteX7-73" fmla="*/ 174498 w 465644"/>
              <a:gd name="connsiteY7-74" fmla="*/ 119697 h 367308"/>
              <a:gd name="connsiteX8-75" fmla="*/ 162676 w 465644"/>
              <a:gd name="connsiteY8-76" fmla="*/ 268014 h 367308"/>
              <a:gd name="connsiteX9-77" fmla="*/ 156570 w 465644"/>
              <a:gd name="connsiteY9-78" fmla="*/ 355610 h 367308"/>
              <a:gd name="connsiteX10-79" fmla="*/ 78600 w 465644"/>
              <a:gd name="connsiteY10-80" fmla="*/ 335721 h 367308"/>
              <a:gd name="connsiteX0-81" fmla="*/ 78600 w 482853"/>
              <a:gd name="connsiteY0-82" fmla="*/ 326296 h 357883"/>
              <a:gd name="connsiteX1-83" fmla="*/ 98099 w 482853"/>
              <a:gd name="connsiteY1-84" fmla="*/ 34612 h 357883"/>
              <a:gd name="connsiteX2-85" fmla="*/ 381727 w 482853"/>
              <a:gd name="connsiteY2-86" fmla="*/ 22223 h 357883"/>
              <a:gd name="connsiteX3-87" fmla="*/ 482310 w 482853"/>
              <a:gd name="connsiteY3-88" fmla="*/ 199034 h 357883"/>
              <a:gd name="connsiteX4-89" fmla="*/ 420858 w 482853"/>
              <a:gd name="connsiteY4-90" fmla="*/ 339099 h 357883"/>
              <a:gd name="connsiteX5-91" fmla="*/ 372777 w 482853"/>
              <a:gd name="connsiteY5-92" fmla="*/ 315717 h 357883"/>
              <a:gd name="connsiteX6-93" fmla="*/ 355405 w 482853"/>
              <a:gd name="connsiteY6-94" fmla="*/ 251198 h 357883"/>
              <a:gd name="connsiteX7-95" fmla="*/ 315648 w 482853"/>
              <a:gd name="connsiteY7-96" fmla="*/ 105931 h 357883"/>
              <a:gd name="connsiteX8-97" fmla="*/ 174498 w 482853"/>
              <a:gd name="connsiteY8-98" fmla="*/ 110272 h 357883"/>
              <a:gd name="connsiteX9-99" fmla="*/ 162676 w 482853"/>
              <a:gd name="connsiteY9-100" fmla="*/ 258589 h 357883"/>
              <a:gd name="connsiteX10-101" fmla="*/ 156570 w 482853"/>
              <a:gd name="connsiteY10-102" fmla="*/ 346185 h 357883"/>
              <a:gd name="connsiteX11" fmla="*/ 78600 w 482853"/>
              <a:gd name="connsiteY11" fmla="*/ 326296 h 357883"/>
              <a:gd name="connsiteX0-103" fmla="*/ 78600 w 482853"/>
              <a:gd name="connsiteY0-104" fmla="*/ 326296 h 357883"/>
              <a:gd name="connsiteX1-105" fmla="*/ 98099 w 482853"/>
              <a:gd name="connsiteY1-106" fmla="*/ 34612 h 357883"/>
              <a:gd name="connsiteX2-107" fmla="*/ 381727 w 482853"/>
              <a:gd name="connsiteY2-108" fmla="*/ 22223 h 357883"/>
              <a:gd name="connsiteX3-109" fmla="*/ 482310 w 482853"/>
              <a:gd name="connsiteY3-110" fmla="*/ 199034 h 357883"/>
              <a:gd name="connsiteX4-111" fmla="*/ 420858 w 482853"/>
              <a:gd name="connsiteY4-112" fmla="*/ 339099 h 357883"/>
              <a:gd name="connsiteX5-113" fmla="*/ 372777 w 482853"/>
              <a:gd name="connsiteY5-114" fmla="*/ 315717 h 357883"/>
              <a:gd name="connsiteX6-115" fmla="*/ 355405 w 482853"/>
              <a:gd name="connsiteY6-116" fmla="*/ 251198 h 357883"/>
              <a:gd name="connsiteX7-117" fmla="*/ 315648 w 482853"/>
              <a:gd name="connsiteY7-118" fmla="*/ 105931 h 357883"/>
              <a:gd name="connsiteX8-119" fmla="*/ 174498 w 482853"/>
              <a:gd name="connsiteY8-120" fmla="*/ 110272 h 357883"/>
              <a:gd name="connsiteX9-121" fmla="*/ 162676 w 482853"/>
              <a:gd name="connsiteY9-122" fmla="*/ 258589 h 357883"/>
              <a:gd name="connsiteX10-123" fmla="*/ 156570 w 482853"/>
              <a:gd name="connsiteY10-124" fmla="*/ 346185 h 357883"/>
              <a:gd name="connsiteX11-125" fmla="*/ 78600 w 482853"/>
              <a:gd name="connsiteY11-126" fmla="*/ 326296 h 357883"/>
              <a:gd name="connsiteX0-127" fmla="*/ 78600 w 482853"/>
              <a:gd name="connsiteY0-128" fmla="*/ 326296 h 357883"/>
              <a:gd name="connsiteX1-129" fmla="*/ 98099 w 482853"/>
              <a:gd name="connsiteY1-130" fmla="*/ 34612 h 357883"/>
              <a:gd name="connsiteX2-131" fmla="*/ 381727 w 482853"/>
              <a:gd name="connsiteY2-132" fmla="*/ 22223 h 357883"/>
              <a:gd name="connsiteX3-133" fmla="*/ 482310 w 482853"/>
              <a:gd name="connsiteY3-134" fmla="*/ 199034 h 357883"/>
              <a:gd name="connsiteX4-135" fmla="*/ 420858 w 482853"/>
              <a:gd name="connsiteY4-136" fmla="*/ 339099 h 357883"/>
              <a:gd name="connsiteX5-137" fmla="*/ 372777 w 482853"/>
              <a:gd name="connsiteY5-138" fmla="*/ 315717 h 357883"/>
              <a:gd name="connsiteX6-139" fmla="*/ 350642 w 482853"/>
              <a:gd name="connsiteY6-140" fmla="*/ 253579 h 357883"/>
              <a:gd name="connsiteX7-141" fmla="*/ 315648 w 482853"/>
              <a:gd name="connsiteY7-142" fmla="*/ 105931 h 357883"/>
              <a:gd name="connsiteX8-143" fmla="*/ 174498 w 482853"/>
              <a:gd name="connsiteY8-144" fmla="*/ 110272 h 357883"/>
              <a:gd name="connsiteX9-145" fmla="*/ 162676 w 482853"/>
              <a:gd name="connsiteY9-146" fmla="*/ 258589 h 357883"/>
              <a:gd name="connsiteX10-147" fmla="*/ 156570 w 482853"/>
              <a:gd name="connsiteY10-148" fmla="*/ 346185 h 357883"/>
              <a:gd name="connsiteX11-149" fmla="*/ 78600 w 482853"/>
              <a:gd name="connsiteY11-150" fmla="*/ 326296 h 357883"/>
              <a:gd name="connsiteX0-151" fmla="*/ 78600 w 482853"/>
              <a:gd name="connsiteY0-152" fmla="*/ 326296 h 357883"/>
              <a:gd name="connsiteX1-153" fmla="*/ 98099 w 482853"/>
              <a:gd name="connsiteY1-154" fmla="*/ 34612 h 357883"/>
              <a:gd name="connsiteX2-155" fmla="*/ 381727 w 482853"/>
              <a:gd name="connsiteY2-156" fmla="*/ 22223 h 357883"/>
              <a:gd name="connsiteX3-157" fmla="*/ 482310 w 482853"/>
              <a:gd name="connsiteY3-158" fmla="*/ 199034 h 357883"/>
              <a:gd name="connsiteX4-159" fmla="*/ 420858 w 482853"/>
              <a:gd name="connsiteY4-160" fmla="*/ 339099 h 357883"/>
              <a:gd name="connsiteX5-161" fmla="*/ 372777 w 482853"/>
              <a:gd name="connsiteY5-162" fmla="*/ 315717 h 357883"/>
              <a:gd name="connsiteX6-163" fmla="*/ 350642 w 482853"/>
              <a:gd name="connsiteY6-164" fmla="*/ 253579 h 357883"/>
              <a:gd name="connsiteX7-165" fmla="*/ 315648 w 482853"/>
              <a:gd name="connsiteY7-166" fmla="*/ 105931 h 357883"/>
              <a:gd name="connsiteX8-167" fmla="*/ 174498 w 482853"/>
              <a:gd name="connsiteY8-168" fmla="*/ 110272 h 357883"/>
              <a:gd name="connsiteX9-169" fmla="*/ 172201 w 482853"/>
              <a:gd name="connsiteY9-170" fmla="*/ 260971 h 357883"/>
              <a:gd name="connsiteX10-171" fmla="*/ 156570 w 482853"/>
              <a:gd name="connsiteY10-172" fmla="*/ 346185 h 357883"/>
              <a:gd name="connsiteX11-173" fmla="*/ 78600 w 482853"/>
              <a:gd name="connsiteY11-174" fmla="*/ 326296 h 357883"/>
              <a:gd name="connsiteX0-175" fmla="*/ 86886 w 412558"/>
              <a:gd name="connsiteY0-176" fmla="*/ 360065 h 360696"/>
              <a:gd name="connsiteX1-177" fmla="*/ 27804 w 412558"/>
              <a:gd name="connsiteY1-178" fmla="*/ 37425 h 360696"/>
              <a:gd name="connsiteX2-179" fmla="*/ 311432 w 412558"/>
              <a:gd name="connsiteY2-180" fmla="*/ 25036 h 360696"/>
              <a:gd name="connsiteX3-181" fmla="*/ 412015 w 412558"/>
              <a:gd name="connsiteY3-182" fmla="*/ 201847 h 360696"/>
              <a:gd name="connsiteX4-183" fmla="*/ 350563 w 412558"/>
              <a:gd name="connsiteY4-184" fmla="*/ 341912 h 360696"/>
              <a:gd name="connsiteX5-185" fmla="*/ 302482 w 412558"/>
              <a:gd name="connsiteY5-186" fmla="*/ 318530 h 360696"/>
              <a:gd name="connsiteX6-187" fmla="*/ 280347 w 412558"/>
              <a:gd name="connsiteY6-188" fmla="*/ 256392 h 360696"/>
              <a:gd name="connsiteX7-189" fmla="*/ 245353 w 412558"/>
              <a:gd name="connsiteY7-190" fmla="*/ 108744 h 360696"/>
              <a:gd name="connsiteX8-191" fmla="*/ 104203 w 412558"/>
              <a:gd name="connsiteY8-192" fmla="*/ 113085 h 360696"/>
              <a:gd name="connsiteX9-193" fmla="*/ 101906 w 412558"/>
              <a:gd name="connsiteY9-194" fmla="*/ 263784 h 360696"/>
              <a:gd name="connsiteX10-195" fmla="*/ 86275 w 412558"/>
              <a:gd name="connsiteY10-196" fmla="*/ 348998 h 360696"/>
              <a:gd name="connsiteX11-197" fmla="*/ 86886 w 412558"/>
              <a:gd name="connsiteY11-198" fmla="*/ 360065 h 360696"/>
              <a:gd name="connsiteX0-199" fmla="*/ 125305 w 450977"/>
              <a:gd name="connsiteY0-200" fmla="*/ 353326 h 353957"/>
              <a:gd name="connsiteX1-201" fmla="*/ 2758 w 450977"/>
              <a:gd name="connsiteY1-202" fmla="*/ 240352 h 353957"/>
              <a:gd name="connsiteX2-203" fmla="*/ 66223 w 450977"/>
              <a:gd name="connsiteY2-204" fmla="*/ 30686 h 353957"/>
              <a:gd name="connsiteX3-205" fmla="*/ 349851 w 450977"/>
              <a:gd name="connsiteY3-206" fmla="*/ 18297 h 353957"/>
              <a:gd name="connsiteX4-207" fmla="*/ 450434 w 450977"/>
              <a:gd name="connsiteY4-208" fmla="*/ 195108 h 353957"/>
              <a:gd name="connsiteX5-209" fmla="*/ 388982 w 450977"/>
              <a:gd name="connsiteY5-210" fmla="*/ 335173 h 353957"/>
              <a:gd name="connsiteX6-211" fmla="*/ 340901 w 450977"/>
              <a:gd name="connsiteY6-212" fmla="*/ 311791 h 353957"/>
              <a:gd name="connsiteX7-213" fmla="*/ 318766 w 450977"/>
              <a:gd name="connsiteY7-214" fmla="*/ 249653 h 353957"/>
              <a:gd name="connsiteX8-215" fmla="*/ 283772 w 450977"/>
              <a:gd name="connsiteY8-216" fmla="*/ 102005 h 353957"/>
              <a:gd name="connsiteX9-217" fmla="*/ 142622 w 450977"/>
              <a:gd name="connsiteY9-218" fmla="*/ 106346 h 353957"/>
              <a:gd name="connsiteX10-219" fmla="*/ 140325 w 450977"/>
              <a:gd name="connsiteY10-220" fmla="*/ 257045 h 353957"/>
              <a:gd name="connsiteX11-221" fmla="*/ 124694 w 450977"/>
              <a:gd name="connsiteY11-222" fmla="*/ 342259 h 353957"/>
              <a:gd name="connsiteX12" fmla="*/ 125305 w 450977"/>
              <a:gd name="connsiteY12" fmla="*/ 353326 h 353957"/>
              <a:gd name="connsiteX0-223" fmla="*/ 120942 w 446614"/>
              <a:gd name="connsiteY0-224" fmla="*/ 352687 h 353318"/>
              <a:gd name="connsiteX1-225" fmla="*/ 3157 w 446614"/>
              <a:gd name="connsiteY1-226" fmla="*/ 227807 h 353318"/>
              <a:gd name="connsiteX2-227" fmla="*/ 61860 w 446614"/>
              <a:gd name="connsiteY2-228" fmla="*/ 30047 h 353318"/>
              <a:gd name="connsiteX3-229" fmla="*/ 345488 w 446614"/>
              <a:gd name="connsiteY3-230" fmla="*/ 17658 h 353318"/>
              <a:gd name="connsiteX4-231" fmla="*/ 446071 w 446614"/>
              <a:gd name="connsiteY4-232" fmla="*/ 194469 h 353318"/>
              <a:gd name="connsiteX5-233" fmla="*/ 384619 w 446614"/>
              <a:gd name="connsiteY5-234" fmla="*/ 334534 h 353318"/>
              <a:gd name="connsiteX6-235" fmla="*/ 336538 w 446614"/>
              <a:gd name="connsiteY6-236" fmla="*/ 311152 h 353318"/>
              <a:gd name="connsiteX7-237" fmla="*/ 314403 w 446614"/>
              <a:gd name="connsiteY7-238" fmla="*/ 249014 h 353318"/>
              <a:gd name="connsiteX8-239" fmla="*/ 279409 w 446614"/>
              <a:gd name="connsiteY8-240" fmla="*/ 101366 h 353318"/>
              <a:gd name="connsiteX9-241" fmla="*/ 138259 w 446614"/>
              <a:gd name="connsiteY9-242" fmla="*/ 105707 h 353318"/>
              <a:gd name="connsiteX10-243" fmla="*/ 135962 w 446614"/>
              <a:gd name="connsiteY10-244" fmla="*/ 256406 h 353318"/>
              <a:gd name="connsiteX11-245" fmla="*/ 120331 w 446614"/>
              <a:gd name="connsiteY11-246" fmla="*/ 341620 h 353318"/>
              <a:gd name="connsiteX12-247" fmla="*/ 120942 w 446614"/>
              <a:gd name="connsiteY12-248" fmla="*/ 352687 h 353318"/>
              <a:gd name="connsiteX0-249" fmla="*/ 120942 w 446614"/>
              <a:gd name="connsiteY0-250" fmla="*/ 352687 h 353318"/>
              <a:gd name="connsiteX1-251" fmla="*/ 3157 w 446614"/>
              <a:gd name="connsiteY1-252" fmla="*/ 227807 h 353318"/>
              <a:gd name="connsiteX2-253" fmla="*/ 61860 w 446614"/>
              <a:gd name="connsiteY2-254" fmla="*/ 30047 h 353318"/>
              <a:gd name="connsiteX3-255" fmla="*/ 345488 w 446614"/>
              <a:gd name="connsiteY3-256" fmla="*/ 17658 h 353318"/>
              <a:gd name="connsiteX4-257" fmla="*/ 446071 w 446614"/>
              <a:gd name="connsiteY4-258" fmla="*/ 194469 h 353318"/>
              <a:gd name="connsiteX5-259" fmla="*/ 384619 w 446614"/>
              <a:gd name="connsiteY5-260" fmla="*/ 334534 h 353318"/>
              <a:gd name="connsiteX6-261" fmla="*/ 336538 w 446614"/>
              <a:gd name="connsiteY6-262" fmla="*/ 311152 h 353318"/>
              <a:gd name="connsiteX7-263" fmla="*/ 314403 w 446614"/>
              <a:gd name="connsiteY7-264" fmla="*/ 249014 h 353318"/>
              <a:gd name="connsiteX8-265" fmla="*/ 279409 w 446614"/>
              <a:gd name="connsiteY8-266" fmla="*/ 101366 h 353318"/>
              <a:gd name="connsiteX9-267" fmla="*/ 138259 w 446614"/>
              <a:gd name="connsiteY9-268" fmla="*/ 105707 h 353318"/>
              <a:gd name="connsiteX10-269" fmla="*/ 135962 w 446614"/>
              <a:gd name="connsiteY10-270" fmla="*/ 256406 h 353318"/>
              <a:gd name="connsiteX11-271" fmla="*/ 120331 w 446614"/>
              <a:gd name="connsiteY11-272" fmla="*/ 341620 h 353318"/>
              <a:gd name="connsiteX12-273" fmla="*/ 120942 w 446614"/>
              <a:gd name="connsiteY12-274" fmla="*/ 352687 h 35331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37" y="connsiteY9-38"/>
              </a:cxn>
              <a:cxn ang="0">
                <a:pos x="connsiteX10-79" y="connsiteY10-80"/>
              </a:cxn>
              <a:cxn ang="0">
                <a:pos x="connsiteX11-125" y="connsiteY11-126"/>
              </a:cxn>
              <a:cxn ang="0">
                <a:pos x="connsiteX12-247" y="connsiteY12-248"/>
              </a:cxn>
            </a:cxnLst>
            <a:rect l="l" t="t" r="r" b="b"/>
            <a:pathLst>
              <a:path w="446614" h="353318">
                <a:moveTo>
                  <a:pt x="120942" y="352687"/>
                </a:moveTo>
                <a:cubicBezTo>
                  <a:pt x="107366" y="330543"/>
                  <a:pt x="17766" y="269674"/>
                  <a:pt x="3157" y="227807"/>
                </a:cubicBezTo>
                <a:cubicBezTo>
                  <a:pt x="-6690" y="174034"/>
                  <a:pt x="4805" y="65072"/>
                  <a:pt x="61860" y="30047"/>
                </a:cubicBezTo>
                <a:cubicBezTo>
                  <a:pt x="118915" y="-4978"/>
                  <a:pt x="281453" y="-9746"/>
                  <a:pt x="345488" y="17658"/>
                </a:cubicBezTo>
                <a:cubicBezTo>
                  <a:pt x="409523" y="45062"/>
                  <a:pt x="449074" y="144037"/>
                  <a:pt x="446071" y="194469"/>
                </a:cubicBezTo>
                <a:cubicBezTo>
                  <a:pt x="452593" y="247282"/>
                  <a:pt x="398509" y="310324"/>
                  <a:pt x="384619" y="334534"/>
                </a:cubicBezTo>
                <a:cubicBezTo>
                  <a:pt x="390270" y="384243"/>
                  <a:pt x="351812" y="320643"/>
                  <a:pt x="336538" y="311152"/>
                </a:cubicBezTo>
                <a:cubicBezTo>
                  <a:pt x="321264" y="301661"/>
                  <a:pt x="331068" y="284772"/>
                  <a:pt x="314403" y="249014"/>
                </a:cubicBezTo>
                <a:cubicBezTo>
                  <a:pt x="389373" y="205557"/>
                  <a:pt x="308766" y="125251"/>
                  <a:pt x="279409" y="101366"/>
                </a:cubicBezTo>
                <a:cubicBezTo>
                  <a:pt x="250052" y="77481"/>
                  <a:pt x="181108" y="90123"/>
                  <a:pt x="138259" y="105707"/>
                </a:cubicBezTo>
                <a:cubicBezTo>
                  <a:pt x="47749" y="138625"/>
                  <a:pt x="51101" y="218453"/>
                  <a:pt x="135962" y="256406"/>
                </a:cubicBezTo>
                <a:cubicBezTo>
                  <a:pt x="120900" y="267369"/>
                  <a:pt x="135393" y="330657"/>
                  <a:pt x="120331" y="341620"/>
                </a:cubicBezTo>
                <a:cubicBezTo>
                  <a:pt x="107367" y="353226"/>
                  <a:pt x="133906" y="341081"/>
                  <a:pt x="120942" y="35268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58" name="流程图: 接点 57"/>
          <p:cNvSpPr/>
          <p:nvPr userDrawn="1"/>
        </p:nvSpPr>
        <p:spPr>
          <a:xfrm>
            <a:off x="10734406" y="453257"/>
            <a:ext cx="288000" cy="288162"/>
          </a:xfrm>
          <a:prstGeom prst="flowChartConnector">
            <a:avLst/>
          </a:prstGeom>
          <a:solidFill>
            <a:srgbClr val="0092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59" name="空心弧 18"/>
          <p:cNvSpPr/>
          <p:nvPr userDrawn="1"/>
        </p:nvSpPr>
        <p:spPr>
          <a:xfrm rot="5400000">
            <a:off x="10708848" y="183268"/>
            <a:ext cx="446614" cy="353318"/>
          </a:xfrm>
          <a:custGeom>
            <a:avLst/>
            <a:gdLst>
              <a:gd name="connsiteX0" fmla="*/ 78598 w 503582"/>
              <a:gd name="connsiteY0" fmla="*/ 331635 h 384313"/>
              <a:gd name="connsiteX1" fmla="*/ 98097 w 503582"/>
              <a:gd name="connsiteY1" fmla="*/ 39951 h 384313"/>
              <a:gd name="connsiteX2" fmla="*/ 381725 w 503582"/>
              <a:gd name="connsiteY2" fmla="*/ 27562 h 384313"/>
              <a:gd name="connsiteX3" fmla="*/ 447048 w 503582"/>
              <a:gd name="connsiteY3" fmla="*/ 313482 h 384313"/>
              <a:gd name="connsiteX4" fmla="*/ 355403 w 503582"/>
              <a:gd name="connsiteY4" fmla="*/ 256537 h 384313"/>
              <a:gd name="connsiteX5" fmla="*/ 315646 w 503582"/>
              <a:gd name="connsiteY5" fmla="*/ 111270 h 384313"/>
              <a:gd name="connsiteX6" fmla="*/ 174496 w 503582"/>
              <a:gd name="connsiteY6" fmla="*/ 115611 h 384313"/>
              <a:gd name="connsiteX7" fmla="*/ 162674 w 503582"/>
              <a:gd name="connsiteY7" fmla="*/ 263928 h 384313"/>
              <a:gd name="connsiteX8" fmla="*/ 78598 w 503582"/>
              <a:gd name="connsiteY8" fmla="*/ 331635 h 384313"/>
              <a:gd name="connsiteX0-1" fmla="*/ 78600 w 503614"/>
              <a:gd name="connsiteY0-2" fmla="*/ 331635 h 353527"/>
              <a:gd name="connsiteX1-3" fmla="*/ 98099 w 503614"/>
              <a:gd name="connsiteY1-4" fmla="*/ 39951 h 353527"/>
              <a:gd name="connsiteX2-5" fmla="*/ 381727 w 503614"/>
              <a:gd name="connsiteY2-6" fmla="*/ 27562 h 353527"/>
              <a:gd name="connsiteX3-7" fmla="*/ 447050 w 503614"/>
              <a:gd name="connsiteY3-8" fmla="*/ 313482 h 353527"/>
              <a:gd name="connsiteX4-9" fmla="*/ 355405 w 503614"/>
              <a:gd name="connsiteY4-10" fmla="*/ 256537 h 353527"/>
              <a:gd name="connsiteX5-11" fmla="*/ 315648 w 503614"/>
              <a:gd name="connsiteY5-12" fmla="*/ 111270 h 353527"/>
              <a:gd name="connsiteX6-13" fmla="*/ 174498 w 503614"/>
              <a:gd name="connsiteY6-14" fmla="*/ 115611 h 353527"/>
              <a:gd name="connsiteX7-15" fmla="*/ 162676 w 503614"/>
              <a:gd name="connsiteY7-16" fmla="*/ 263928 h 353527"/>
              <a:gd name="connsiteX8-17" fmla="*/ 156570 w 503614"/>
              <a:gd name="connsiteY8-18" fmla="*/ 351524 h 353527"/>
              <a:gd name="connsiteX9" fmla="*/ 78600 w 503614"/>
              <a:gd name="connsiteY9" fmla="*/ 331635 h 353527"/>
              <a:gd name="connsiteX0-19" fmla="*/ 78600 w 503614"/>
              <a:gd name="connsiteY0-20" fmla="*/ 331635 h 353527"/>
              <a:gd name="connsiteX1-21" fmla="*/ 98099 w 503614"/>
              <a:gd name="connsiteY1-22" fmla="*/ 39951 h 353527"/>
              <a:gd name="connsiteX2-23" fmla="*/ 381727 w 503614"/>
              <a:gd name="connsiteY2-24" fmla="*/ 27562 h 353527"/>
              <a:gd name="connsiteX3-25" fmla="*/ 447050 w 503614"/>
              <a:gd name="connsiteY3-26" fmla="*/ 313482 h 353527"/>
              <a:gd name="connsiteX4-27" fmla="*/ 355405 w 503614"/>
              <a:gd name="connsiteY4-28" fmla="*/ 256537 h 353527"/>
              <a:gd name="connsiteX5-29" fmla="*/ 315648 w 503614"/>
              <a:gd name="connsiteY5-30" fmla="*/ 111270 h 353527"/>
              <a:gd name="connsiteX6-31" fmla="*/ 174498 w 503614"/>
              <a:gd name="connsiteY6-32" fmla="*/ 115611 h 353527"/>
              <a:gd name="connsiteX7-33" fmla="*/ 162676 w 503614"/>
              <a:gd name="connsiteY7-34" fmla="*/ 263928 h 353527"/>
              <a:gd name="connsiteX8-35" fmla="*/ 156570 w 503614"/>
              <a:gd name="connsiteY8-36" fmla="*/ 351524 h 353527"/>
              <a:gd name="connsiteX9-37" fmla="*/ 78600 w 503614"/>
              <a:gd name="connsiteY9-38" fmla="*/ 331635 h 353527"/>
              <a:gd name="connsiteX0-39" fmla="*/ 78600 w 503614"/>
              <a:gd name="connsiteY0-40" fmla="*/ 331635 h 353527"/>
              <a:gd name="connsiteX1-41" fmla="*/ 98099 w 503614"/>
              <a:gd name="connsiteY1-42" fmla="*/ 39951 h 353527"/>
              <a:gd name="connsiteX2-43" fmla="*/ 381727 w 503614"/>
              <a:gd name="connsiteY2-44" fmla="*/ 27562 h 353527"/>
              <a:gd name="connsiteX3-45" fmla="*/ 447050 w 503614"/>
              <a:gd name="connsiteY3-46" fmla="*/ 313482 h 353527"/>
              <a:gd name="connsiteX4-47" fmla="*/ 372777 w 503614"/>
              <a:gd name="connsiteY4-48" fmla="*/ 321056 h 353527"/>
              <a:gd name="connsiteX5-49" fmla="*/ 355405 w 503614"/>
              <a:gd name="connsiteY5-50" fmla="*/ 256537 h 353527"/>
              <a:gd name="connsiteX6-51" fmla="*/ 315648 w 503614"/>
              <a:gd name="connsiteY6-52" fmla="*/ 111270 h 353527"/>
              <a:gd name="connsiteX7-53" fmla="*/ 174498 w 503614"/>
              <a:gd name="connsiteY7-54" fmla="*/ 115611 h 353527"/>
              <a:gd name="connsiteX8-55" fmla="*/ 162676 w 503614"/>
              <a:gd name="connsiteY8-56" fmla="*/ 263928 h 353527"/>
              <a:gd name="connsiteX9-57" fmla="*/ 156570 w 503614"/>
              <a:gd name="connsiteY9-58" fmla="*/ 351524 h 353527"/>
              <a:gd name="connsiteX10" fmla="*/ 78600 w 503614"/>
              <a:gd name="connsiteY10" fmla="*/ 331635 h 353527"/>
              <a:gd name="connsiteX0-59" fmla="*/ 78600 w 465644"/>
              <a:gd name="connsiteY0-60" fmla="*/ 335721 h 367308"/>
              <a:gd name="connsiteX1-61" fmla="*/ 98099 w 465644"/>
              <a:gd name="connsiteY1-62" fmla="*/ 44037 h 367308"/>
              <a:gd name="connsiteX2-63" fmla="*/ 381727 w 465644"/>
              <a:gd name="connsiteY2-64" fmla="*/ 31648 h 367308"/>
              <a:gd name="connsiteX3-65" fmla="*/ 420858 w 465644"/>
              <a:gd name="connsiteY3-66" fmla="*/ 348524 h 367308"/>
              <a:gd name="connsiteX4-67" fmla="*/ 372777 w 465644"/>
              <a:gd name="connsiteY4-68" fmla="*/ 325142 h 367308"/>
              <a:gd name="connsiteX5-69" fmla="*/ 355405 w 465644"/>
              <a:gd name="connsiteY5-70" fmla="*/ 260623 h 367308"/>
              <a:gd name="connsiteX6-71" fmla="*/ 315648 w 465644"/>
              <a:gd name="connsiteY6-72" fmla="*/ 115356 h 367308"/>
              <a:gd name="connsiteX7-73" fmla="*/ 174498 w 465644"/>
              <a:gd name="connsiteY7-74" fmla="*/ 119697 h 367308"/>
              <a:gd name="connsiteX8-75" fmla="*/ 162676 w 465644"/>
              <a:gd name="connsiteY8-76" fmla="*/ 268014 h 367308"/>
              <a:gd name="connsiteX9-77" fmla="*/ 156570 w 465644"/>
              <a:gd name="connsiteY9-78" fmla="*/ 355610 h 367308"/>
              <a:gd name="connsiteX10-79" fmla="*/ 78600 w 465644"/>
              <a:gd name="connsiteY10-80" fmla="*/ 335721 h 367308"/>
              <a:gd name="connsiteX0-81" fmla="*/ 78600 w 482853"/>
              <a:gd name="connsiteY0-82" fmla="*/ 326296 h 357883"/>
              <a:gd name="connsiteX1-83" fmla="*/ 98099 w 482853"/>
              <a:gd name="connsiteY1-84" fmla="*/ 34612 h 357883"/>
              <a:gd name="connsiteX2-85" fmla="*/ 381727 w 482853"/>
              <a:gd name="connsiteY2-86" fmla="*/ 22223 h 357883"/>
              <a:gd name="connsiteX3-87" fmla="*/ 482310 w 482853"/>
              <a:gd name="connsiteY3-88" fmla="*/ 199034 h 357883"/>
              <a:gd name="connsiteX4-89" fmla="*/ 420858 w 482853"/>
              <a:gd name="connsiteY4-90" fmla="*/ 339099 h 357883"/>
              <a:gd name="connsiteX5-91" fmla="*/ 372777 w 482853"/>
              <a:gd name="connsiteY5-92" fmla="*/ 315717 h 357883"/>
              <a:gd name="connsiteX6-93" fmla="*/ 355405 w 482853"/>
              <a:gd name="connsiteY6-94" fmla="*/ 251198 h 357883"/>
              <a:gd name="connsiteX7-95" fmla="*/ 315648 w 482853"/>
              <a:gd name="connsiteY7-96" fmla="*/ 105931 h 357883"/>
              <a:gd name="connsiteX8-97" fmla="*/ 174498 w 482853"/>
              <a:gd name="connsiteY8-98" fmla="*/ 110272 h 357883"/>
              <a:gd name="connsiteX9-99" fmla="*/ 162676 w 482853"/>
              <a:gd name="connsiteY9-100" fmla="*/ 258589 h 357883"/>
              <a:gd name="connsiteX10-101" fmla="*/ 156570 w 482853"/>
              <a:gd name="connsiteY10-102" fmla="*/ 346185 h 357883"/>
              <a:gd name="connsiteX11" fmla="*/ 78600 w 482853"/>
              <a:gd name="connsiteY11" fmla="*/ 326296 h 357883"/>
              <a:gd name="connsiteX0-103" fmla="*/ 78600 w 482853"/>
              <a:gd name="connsiteY0-104" fmla="*/ 326296 h 357883"/>
              <a:gd name="connsiteX1-105" fmla="*/ 98099 w 482853"/>
              <a:gd name="connsiteY1-106" fmla="*/ 34612 h 357883"/>
              <a:gd name="connsiteX2-107" fmla="*/ 381727 w 482853"/>
              <a:gd name="connsiteY2-108" fmla="*/ 22223 h 357883"/>
              <a:gd name="connsiteX3-109" fmla="*/ 482310 w 482853"/>
              <a:gd name="connsiteY3-110" fmla="*/ 199034 h 357883"/>
              <a:gd name="connsiteX4-111" fmla="*/ 420858 w 482853"/>
              <a:gd name="connsiteY4-112" fmla="*/ 339099 h 357883"/>
              <a:gd name="connsiteX5-113" fmla="*/ 372777 w 482853"/>
              <a:gd name="connsiteY5-114" fmla="*/ 315717 h 357883"/>
              <a:gd name="connsiteX6-115" fmla="*/ 355405 w 482853"/>
              <a:gd name="connsiteY6-116" fmla="*/ 251198 h 357883"/>
              <a:gd name="connsiteX7-117" fmla="*/ 315648 w 482853"/>
              <a:gd name="connsiteY7-118" fmla="*/ 105931 h 357883"/>
              <a:gd name="connsiteX8-119" fmla="*/ 174498 w 482853"/>
              <a:gd name="connsiteY8-120" fmla="*/ 110272 h 357883"/>
              <a:gd name="connsiteX9-121" fmla="*/ 162676 w 482853"/>
              <a:gd name="connsiteY9-122" fmla="*/ 258589 h 357883"/>
              <a:gd name="connsiteX10-123" fmla="*/ 156570 w 482853"/>
              <a:gd name="connsiteY10-124" fmla="*/ 346185 h 357883"/>
              <a:gd name="connsiteX11-125" fmla="*/ 78600 w 482853"/>
              <a:gd name="connsiteY11-126" fmla="*/ 326296 h 357883"/>
              <a:gd name="connsiteX0-127" fmla="*/ 78600 w 482853"/>
              <a:gd name="connsiteY0-128" fmla="*/ 326296 h 357883"/>
              <a:gd name="connsiteX1-129" fmla="*/ 98099 w 482853"/>
              <a:gd name="connsiteY1-130" fmla="*/ 34612 h 357883"/>
              <a:gd name="connsiteX2-131" fmla="*/ 381727 w 482853"/>
              <a:gd name="connsiteY2-132" fmla="*/ 22223 h 357883"/>
              <a:gd name="connsiteX3-133" fmla="*/ 482310 w 482853"/>
              <a:gd name="connsiteY3-134" fmla="*/ 199034 h 357883"/>
              <a:gd name="connsiteX4-135" fmla="*/ 420858 w 482853"/>
              <a:gd name="connsiteY4-136" fmla="*/ 339099 h 357883"/>
              <a:gd name="connsiteX5-137" fmla="*/ 372777 w 482853"/>
              <a:gd name="connsiteY5-138" fmla="*/ 315717 h 357883"/>
              <a:gd name="connsiteX6-139" fmla="*/ 350642 w 482853"/>
              <a:gd name="connsiteY6-140" fmla="*/ 253579 h 357883"/>
              <a:gd name="connsiteX7-141" fmla="*/ 315648 w 482853"/>
              <a:gd name="connsiteY7-142" fmla="*/ 105931 h 357883"/>
              <a:gd name="connsiteX8-143" fmla="*/ 174498 w 482853"/>
              <a:gd name="connsiteY8-144" fmla="*/ 110272 h 357883"/>
              <a:gd name="connsiteX9-145" fmla="*/ 162676 w 482853"/>
              <a:gd name="connsiteY9-146" fmla="*/ 258589 h 357883"/>
              <a:gd name="connsiteX10-147" fmla="*/ 156570 w 482853"/>
              <a:gd name="connsiteY10-148" fmla="*/ 346185 h 357883"/>
              <a:gd name="connsiteX11-149" fmla="*/ 78600 w 482853"/>
              <a:gd name="connsiteY11-150" fmla="*/ 326296 h 357883"/>
              <a:gd name="connsiteX0-151" fmla="*/ 78600 w 482853"/>
              <a:gd name="connsiteY0-152" fmla="*/ 326296 h 357883"/>
              <a:gd name="connsiteX1-153" fmla="*/ 98099 w 482853"/>
              <a:gd name="connsiteY1-154" fmla="*/ 34612 h 357883"/>
              <a:gd name="connsiteX2-155" fmla="*/ 381727 w 482853"/>
              <a:gd name="connsiteY2-156" fmla="*/ 22223 h 357883"/>
              <a:gd name="connsiteX3-157" fmla="*/ 482310 w 482853"/>
              <a:gd name="connsiteY3-158" fmla="*/ 199034 h 357883"/>
              <a:gd name="connsiteX4-159" fmla="*/ 420858 w 482853"/>
              <a:gd name="connsiteY4-160" fmla="*/ 339099 h 357883"/>
              <a:gd name="connsiteX5-161" fmla="*/ 372777 w 482853"/>
              <a:gd name="connsiteY5-162" fmla="*/ 315717 h 357883"/>
              <a:gd name="connsiteX6-163" fmla="*/ 350642 w 482853"/>
              <a:gd name="connsiteY6-164" fmla="*/ 253579 h 357883"/>
              <a:gd name="connsiteX7-165" fmla="*/ 315648 w 482853"/>
              <a:gd name="connsiteY7-166" fmla="*/ 105931 h 357883"/>
              <a:gd name="connsiteX8-167" fmla="*/ 174498 w 482853"/>
              <a:gd name="connsiteY8-168" fmla="*/ 110272 h 357883"/>
              <a:gd name="connsiteX9-169" fmla="*/ 172201 w 482853"/>
              <a:gd name="connsiteY9-170" fmla="*/ 260971 h 357883"/>
              <a:gd name="connsiteX10-171" fmla="*/ 156570 w 482853"/>
              <a:gd name="connsiteY10-172" fmla="*/ 346185 h 357883"/>
              <a:gd name="connsiteX11-173" fmla="*/ 78600 w 482853"/>
              <a:gd name="connsiteY11-174" fmla="*/ 326296 h 357883"/>
              <a:gd name="connsiteX0-175" fmla="*/ 86886 w 412558"/>
              <a:gd name="connsiteY0-176" fmla="*/ 360065 h 360696"/>
              <a:gd name="connsiteX1-177" fmla="*/ 27804 w 412558"/>
              <a:gd name="connsiteY1-178" fmla="*/ 37425 h 360696"/>
              <a:gd name="connsiteX2-179" fmla="*/ 311432 w 412558"/>
              <a:gd name="connsiteY2-180" fmla="*/ 25036 h 360696"/>
              <a:gd name="connsiteX3-181" fmla="*/ 412015 w 412558"/>
              <a:gd name="connsiteY3-182" fmla="*/ 201847 h 360696"/>
              <a:gd name="connsiteX4-183" fmla="*/ 350563 w 412558"/>
              <a:gd name="connsiteY4-184" fmla="*/ 341912 h 360696"/>
              <a:gd name="connsiteX5-185" fmla="*/ 302482 w 412558"/>
              <a:gd name="connsiteY5-186" fmla="*/ 318530 h 360696"/>
              <a:gd name="connsiteX6-187" fmla="*/ 280347 w 412558"/>
              <a:gd name="connsiteY6-188" fmla="*/ 256392 h 360696"/>
              <a:gd name="connsiteX7-189" fmla="*/ 245353 w 412558"/>
              <a:gd name="connsiteY7-190" fmla="*/ 108744 h 360696"/>
              <a:gd name="connsiteX8-191" fmla="*/ 104203 w 412558"/>
              <a:gd name="connsiteY8-192" fmla="*/ 113085 h 360696"/>
              <a:gd name="connsiteX9-193" fmla="*/ 101906 w 412558"/>
              <a:gd name="connsiteY9-194" fmla="*/ 263784 h 360696"/>
              <a:gd name="connsiteX10-195" fmla="*/ 86275 w 412558"/>
              <a:gd name="connsiteY10-196" fmla="*/ 348998 h 360696"/>
              <a:gd name="connsiteX11-197" fmla="*/ 86886 w 412558"/>
              <a:gd name="connsiteY11-198" fmla="*/ 360065 h 360696"/>
              <a:gd name="connsiteX0-199" fmla="*/ 125305 w 450977"/>
              <a:gd name="connsiteY0-200" fmla="*/ 353326 h 353957"/>
              <a:gd name="connsiteX1-201" fmla="*/ 2758 w 450977"/>
              <a:gd name="connsiteY1-202" fmla="*/ 240352 h 353957"/>
              <a:gd name="connsiteX2-203" fmla="*/ 66223 w 450977"/>
              <a:gd name="connsiteY2-204" fmla="*/ 30686 h 353957"/>
              <a:gd name="connsiteX3-205" fmla="*/ 349851 w 450977"/>
              <a:gd name="connsiteY3-206" fmla="*/ 18297 h 353957"/>
              <a:gd name="connsiteX4-207" fmla="*/ 450434 w 450977"/>
              <a:gd name="connsiteY4-208" fmla="*/ 195108 h 353957"/>
              <a:gd name="connsiteX5-209" fmla="*/ 388982 w 450977"/>
              <a:gd name="connsiteY5-210" fmla="*/ 335173 h 353957"/>
              <a:gd name="connsiteX6-211" fmla="*/ 340901 w 450977"/>
              <a:gd name="connsiteY6-212" fmla="*/ 311791 h 353957"/>
              <a:gd name="connsiteX7-213" fmla="*/ 318766 w 450977"/>
              <a:gd name="connsiteY7-214" fmla="*/ 249653 h 353957"/>
              <a:gd name="connsiteX8-215" fmla="*/ 283772 w 450977"/>
              <a:gd name="connsiteY8-216" fmla="*/ 102005 h 353957"/>
              <a:gd name="connsiteX9-217" fmla="*/ 142622 w 450977"/>
              <a:gd name="connsiteY9-218" fmla="*/ 106346 h 353957"/>
              <a:gd name="connsiteX10-219" fmla="*/ 140325 w 450977"/>
              <a:gd name="connsiteY10-220" fmla="*/ 257045 h 353957"/>
              <a:gd name="connsiteX11-221" fmla="*/ 124694 w 450977"/>
              <a:gd name="connsiteY11-222" fmla="*/ 342259 h 353957"/>
              <a:gd name="connsiteX12" fmla="*/ 125305 w 450977"/>
              <a:gd name="connsiteY12" fmla="*/ 353326 h 353957"/>
              <a:gd name="connsiteX0-223" fmla="*/ 120942 w 446614"/>
              <a:gd name="connsiteY0-224" fmla="*/ 352687 h 353318"/>
              <a:gd name="connsiteX1-225" fmla="*/ 3157 w 446614"/>
              <a:gd name="connsiteY1-226" fmla="*/ 227807 h 353318"/>
              <a:gd name="connsiteX2-227" fmla="*/ 61860 w 446614"/>
              <a:gd name="connsiteY2-228" fmla="*/ 30047 h 353318"/>
              <a:gd name="connsiteX3-229" fmla="*/ 345488 w 446614"/>
              <a:gd name="connsiteY3-230" fmla="*/ 17658 h 353318"/>
              <a:gd name="connsiteX4-231" fmla="*/ 446071 w 446614"/>
              <a:gd name="connsiteY4-232" fmla="*/ 194469 h 353318"/>
              <a:gd name="connsiteX5-233" fmla="*/ 384619 w 446614"/>
              <a:gd name="connsiteY5-234" fmla="*/ 334534 h 353318"/>
              <a:gd name="connsiteX6-235" fmla="*/ 336538 w 446614"/>
              <a:gd name="connsiteY6-236" fmla="*/ 311152 h 353318"/>
              <a:gd name="connsiteX7-237" fmla="*/ 314403 w 446614"/>
              <a:gd name="connsiteY7-238" fmla="*/ 249014 h 353318"/>
              <a:gd name="connsiteX8-239" fmla="*/ 279409 w 446614"/>
              <a:gd name="connsiteY8-240" fmla="*/ 101366 h 353318"/>
              <a:gd name="connsiteX9-241" fmla="*/ 138259 w 446614"/>
              <a:gd name="connsiteY9-242" fmla="*/ 105707 h 353318"/>
              <a:gd name="connsiteX10-243" fmla="*/ 135962 w 446614"/>
              <a:gd name="connsiteY10-244" fmla="*/ 256406 h 353318"/>
              <a:gd name="connsiteX11-245" fmla="*/ 120331 w 446614"/>
              <a:gd name="connsiteY11-246" fmla="*/ 341620 h 353318"/>
              <a:gd name="connsiteX12-247" fmla="*/ 120942 w 446614"/>
              <a:gd name="connsiteY12-248" fmla="*/ 352687 h 353318"/>
              <a:gd name="connsiteX0-249" fmla="*/ 120942 w 446614"/>
              <a:gd name="connsiteY0-250" fmla="*/ 352687 h 353318"/>
              <a:gd name="connsiteX1-251" fmla="*/ 3157 w 446614"/>
              <a:gd name="connsiteY1-252" fmla="*/ 227807 h 353318"/>
              <a:gd name="connsiteX2-253" fmla="*/ 61860 w 446614"/>
              <a:gd name="connsiteY2-254" fmla="*/ 30047 h 353318"/>
              <a:gd name="connsiteX3-255" fmla="*/ 345488 w 446614"/>
              <a:gd name="connsiteY3-256" fmla="*/ 17658 h 353318"/>
              <a:gd name="connsiteX4-257" fmla="*/ 446071 w 446614"/>
              <a:gd name="connsiteY4-258" fmla="*/ 194469 h 353318"/>
              <a:gd name="connsiteX5-259" fmla="*/ 384619 w 446614"/>
              <a:gd name="connsiteY5-260" fmla="*/ 334534 h 353318"/>
              <a:gd name="connsiteX6-261" fmla="*/ 336538 w 446614"/>
              <a:gd name="connsiteY6-262" fmla="*/ 311152 h 353318"/>
              <a:gd name="connsiteX7-263" fmla="*/ 314403 w 446614"/>
              <a:gd name="connsiteY7-264" fmla="*/ 249014 h 353318"/>
              <a:gd name="connsiteX8-265" fmla="*/ 279409 w 446614"/>
              <a:gd name="connsiteY8-266" fmla="*/ 101366 h 353318"/>
              <a:gd name="connsiteX9-267" fmla="*/ 138259 w 446614"/>
              <a:gd name="connsiteY9-268" fmla="*/ 105707 h 353318"/>
              <a:gd name="connsiteX10-269" fmla="*/ 135962 w 446614"/>
              <a:gd name="connsiteY10-270" fmla="*/ 256406 h 353318"/>
              <a:gd name="connsiteX11-271" fmla="*/ 120331 w 446614"/>
              <a:gd name="connsiteY11-272" fmla="*/ 341620 h 353318"/>
              <a:gd name="connsiteX12-273" fmla="*/ 120942 w 446614"/>
              <a:gd name="connsiteY12-274" fmla="*/ 352687 h 35331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37" y="connsiteY9-38"/>
              </a:cxn>
              <a:cxn ang="0">
                <a:pos x="connsiteX10-79" y="connsiteY10-80"/>
              </a:cxn>
              <a:cxn ang="0">
                <a:pos x="connsiteX11-125" y="connsiteY11-126"/>
              </a:cxn>
              <a:cxn ang="0">
                <a:pos x="connsiteX12-247" y="connsiteY12-248"/>
              </a:cxn>
            </a:cxnLst>
            <a:rect l="l" t="t" r="r" b="b"/>
            <a:pathLst>
              <a:path w="446614" h="353318">
                <a:moveTo>
                  <a:pt x="120942" y="352687"/>
                </a:moveTo>
                <a:cubicBezTo>
                  <a:pt x="107366" y="330543"/>
                  <a:pt x="17766" y="269674"/>
                  <a:pt x="3157" y="227807"/>
                </a:cubicBezTo>
                <a:cubicBezTo>
                  <a:pt x="-6690" y="174034"/>
                  <a:pt x="4805" y="65072"/>
                  <a:pt x="61860" y="30047"/>
                </a:cubicBezTo>
                <a:cubicBezTo>
                  <a:pt x="118915" y="-4978"/>
                  <a:pt x="281453" y="-9746"/>
                  <a:pt x="345488" y="17658"/>
                </a:cubicBezTo>
                <a:cubicBezTo>
                  <a:pt x="409523" y="45062"/>
                  <a:pt x="449074" y="144037"/>
                  <a:pt x="446071" y="194469"/>
                </a:cubicBezTo>
                <a:cubicBezTo>
                  <a:pt x="452593" y="247282"/>
                  <a:pt x="398509" y="310324"/>
                  <a:pt x="384619" y="334534"/>
                </a:cubicBezTo>
                <a:cubicBezTo>
                  <a:pt x="390270" y="384243"/>
                  <a:pt x="351812" y="320643"/>
                  <a:pt x="336538" y="311152"/>
                </a:cubicBezTo>
                <a:cubicBezTo>
                  <a:pt x="321264" y="301661"/>
                  <a:pt x="331068" y="284772"/>
                  <a:pt x="314403" y="249014"/>
                </a:cubicBezTo>
                <a:cubicBezTo>
                  <a:pt x="389373" y="205557"/>
                  <a:pt x="308766" y="125251"/>
                  <a:pt x="279409" y="101366"/>
                </a:cubicBezTo>
                <a:cubicBezTo>
                  <a:pt x="250052" y="77481"/>
                  <a:pt x="181108" y="90123"/>
                  <a:pt x="138259" y="105707"/>
                </a:cubicBezTo>
                <a:cubicBezTo>
                  <a:pt x="47749" y="138625"/>
                  <a:pt x="51101" y="218453"/>
                  <a:pt x="135962" y="256406"/>
                </a:cubicBezTo>
                <a:cubicBezTo>
                  <a:pt x="120900" y="267369"/>
                  <a:pt x="135393" y="330657"/>
                  <a:pt x="120331" y="341620"/>
                </a:cubicBezTo>
                <a:cubicBezTo>
                  <a:pt x="107367" y="353226"/>
                  <a:pt x="133906" y="341081"/>
                  <a:pt x="120942" y="35268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65" name="矩形: 一个圆顶角，剪去另一个顶角 64"/>
          <p:cNvSpPr/>
          <p:nvPr userDrawn="1"/>
        </p:nvSpPr>
        <p:spPr>
          <a:xfrm rot="5400000" flipV="1">
            <a:off x="77407" y="1819895"/>
            <a:ext cx="900000" cy="360000"/>
          </a:xfrm>
          <a:prstGeom prst="snipRoundRect">
            <a:avLst/>
          </a:prstGeom>
          <a:solidFill>
            <a:srgbClr val="DA6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Kanit SemiBold" panose="020B0A00000000000000" pitchFamily="34" charset="-122"/>
              <a:ea typeface="Kanit SemiBold" panose="020B0A00000000000000" pitchFamily="34" charset="-122"/>
            </a:endParaRPr>
          </a:p>
        </p:txBody>
      </p:sp>
      <p:sp>
        <p:nvSpPr>
          <p:cNvPr id="66" name="矩形: 一个圆顶角，剪去另一个顶角 65"/>
          <p:cNvSpPr/>
          <p:nvPr userDrawn="1"/>
        </p:nvSpPr>
        <p:spPr>
          <a:xfrm rot="5400000" flipV="1">
            <a:off x="77407" y="2771742"/>
            <a:ext cx="900000" cy="360000"/>
          </a:xfrm>
          <a:prstGeom prst="snipRound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Kanit SemiBold" panose="020B0A00000000000000" pitchFamily="34" charset="-122"/>
              <a:ea typeface="Kanit SemiBold" panose="020B0A00000000000000" pitchFamily="34" charset="-122"/>
            </a:endParaRPr>
          </a:p>
        </p:txBody>
      </p:sp>
      <p:sp>
        <p:nvSpPr>
          <p:cNvPr id="67" name="矩形: 一个圆顶角，剪去另一个顶角 66"/>
          <p:cNvSpPr/>
          <p:nvPr userDrawn="1"/>
        </p:nvSpPr>
        <p:spPr>
          <a:xfrm rot="16200000" flipV="1">
            <a:off x="11200467" y="3672191"/>
            <a:ext cx="900000" cy="432000"/>
          </a:xfrm>
          <a:prstGeom prst="snip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Kanit SemiBold" panose="020B0A00000000000000" pitchFamily="34" charset="-122"/>
              <a:ea typeface="Kanit SemiBold" panose="020B0A00000000000000" pitchFamily="34" charset="-122"/>
            </a:endParaRPr>
          </a:p>
        </p:txBody>
      </p:sp>
      <p:sp>
        <p:nvSpPr>
          <p:cNvPr id="68" name="矩形: 一个圆顶角，剪去另一个顶角 67"/>
          <p:cNvSpPr/>
          <p:nvPr userDrawn="1"/>
        </p:nvSpPr>
        <p:spPr>
          <a:xfrm rot="16200000" flipV="1">
            <a:off x="11164467" y="4660038"/>
            <a:ext cx="900000" cy="360000"/>
          </a:xfrm>
          <a:prstGeom prst="snipRoundRect">
            <a:avLst/>
          </a:prstGeom>
          <a:solidFill>
            <a:srgbClr val="DA6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Kanit SemiBold" panose="020B0A00000000000000" pitchFamily="34" charset="-122"/>
              <a:ea typeface="Kanit SemiBold" panose="020B0A00000000000000" pitchFamily="34" charset="-122"/>
            </a:endParaRPr>
          </a:p>
        </p:txBody>
      </p:sp>
      <p:sp>
        <p:nvSpPr>
          <p:cNvPr id="69" name="矩形: 一个圆顶角，剪去另一个顶角 68"/>
          <p:cNvSpPr/>
          <p:nvPr userDrawn="1"/>
        </p:nvSpPr>
        <p:spPr>
          <a:xfrm rot="16200000" flipV="1">
            <a:off x="11164467" y="5611885"/>
            <a:ext cx="900000" cy="360000"/>
          </a:xfrm>
          <a:prstGeom prst="snipRound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Kanit SemiBold" panose="020B0A00000000000000" pitchFamily="34" charset="-122"/>
              <a:ea typeface="Kanit SemiBold" panose="020B0A00000000000000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: 圆角 9"/>
          <p:cNvSpPr/>
          <p:nvPr userDrawn="1"/>
        </p:nvSpPr>
        <p:spPr>
          <a:xfrm>
            <a:off x="474143" y="266705"/>
            <a:ext cx="11243714" cy="6324590"/>
          </a:xfrm>
          <a:prstGeom prst="roundRect">
            <a:avLst>
              <a:gd name="adj" fmla="val 3157"/>
            </a:avLst>
          </a:prstGeom>
          <a:solidFill>
            <a:srgbClr val="0092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: 圆角 11"/>
          <p:cNvSpPr/>
          <p:nvPr userDrawn="1"/>
        </p:nvSpPr>
        <p:spPr>
          <a:xfrm>
            <a:off x="644577" y="405300"/>
            <a:ext cx="10852879" cy="5999443"/>
          </a:xfrm>
          <a:prstGeom prst="roundRect">
            <a:avLst>
              <a:gd name="adj" fmla="val 307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0" name="矩形: 圆角 59"/>
          <p:cNvSpPr/>
          <p:nvPr userDrawn="1"/>
        </p:nvSpPr>
        <p:spPr>
          <a:xfrm>
            <a:off x="707034" y="457147"/>
            <a:ext cx="10728000" cy="5904000"/>
          </a:xfrm>
          <a:prstGeom prst="roundRect">
            <a:avLst>
              <a:gd name="adj" fmla="val 3073"/>
            </a:avLst>
          </a:prstGeom>
          <a:pattFill prst="dotGrid">
            <a:fgClr>
              <a:schemeClr val="bg1">
                <a:lumMod val="95000"/>
              </a:schemeClr>
            </a:fgClr>
            <a:bgClr>
              <a:schemeClr val="bg1"/>
            </a:bgClr>
          </a:patt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42" name="流程图: 接点 41"/>
          <p:cNvSpPr/>
          <p:nvPr userDrawn="1"/>
        </p:nvSpPr>
        <p:spPr>
          <a:xfrm>
            <a:off x="958298" y="457147"/>
            <a:ext cx="288000" cy="288162"/>
          </a:xfrm>
          <a:prstGeom prst="flowChartConnector">
            <a:avLst/>
          </a:prstGeom>
          <a:solidFill>
            <a:srgbClr val="0092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43" name="空心弧 18"/>
          <p:cNvSpPr/>
          <p:nvPr userDrawn="1"/>
        </p:nvSpPr>
        <p:spPr>
          <a:xfrm rot="5400000">
            <a:off x="932740" y="187158"/>
            <a:ext cx="446614" cy="353318"/>
          </a:xfrm>
          <a:custGeom>
            <a:avLst/>
            <a:gdLst>
              <a:gd name="connsiteX0" fmla="*/ 78598 w 503582"/>
              <a:gd name="connsiteY0" fmla="*/ 331635 h 384313"/>
              <a:gd name="connsiteX1" fmla="*/ 98097 w 503582"/>
              <a:gd name="connsiteY1" fmla="*/ 39951 h 384313"/>
              <a:gd name="connsiteX2" fmla="*/ 381725 w 503582"/>
              <a:gd name="connsiteY2" fmla="*/ 27562 h 384313"/>
              <a:gd name="connsiteX3" fmla="*/ 447048 w 503582"/>
              <a:gd name="connsiteY3" fmla="*/ 313482 h 384313"/>
              <a:gd name="connsiteX4" fmla="*/ 355403 w 503582"/>
              <a:gd name="connsiteY4" fmla="*/ 256537 h 384313"/>
              <a:gd name="connsiteX5" fmla="*/ 315646 w 503582"/>
              <a:gd name="connsiteY5" fmla="*/ 111270 h 384313"/>
              <a:gd name="connsiteX6" fmla="*/ 174496 w 503582"/>
              <a:gd name="connsiteY6" fmla="*/ 115611 h 384313"/>
              <a:gd name="connsiteX7" fmla="*/ 162674 w 503582"/>
              <a:gd name="connsiteY7" fmla="*/ 263928 h 384313"/>
              <a:gd name="connsiteX8" fmla="*/ 78598 w 503582"/>
              <a:gd name="connsiteY8" fmla="*/ 331635 h 384313"/>
              <a:gd name="connsiteX0-1" fmla="*/ 78600 w 503614"/>
              <a:gd name="connsiteY0-2" fmla="*/ 331635 h 353527"/>
              <a:gd name="connsiteX1-3" fmla="*/ 98099 w 503614"/>
              <a:gd name="connsiteY1-4" fmla="*/ 39951 h 353527"/>
              <a:gd name="connsiteX2-5" fmla="*/ 381727 w 503614"/>
              <a:gd name="connsiteY2-6" fmla="*/ 27562 h 353527"/>
              <a:gd name="connsiteX3-7" fmla="*/ 447050 w 503614"/>
              <a:gd name="connsiteY3-8" fmla="*/ 313482 h 353527"/>
              <a:gd name="connsiteX4-9" fmla="*/ 355405 w 503614"/>
              <a:gd name="connsiteY4-10" fmla="*/ 256537 h 353527"/>
              <a:gd name="connsiteX5-11" fmla="*/ 315648 w 503614"/>
              <a:gd name="connsiteY5-12" fmla="*/ 111270 h 353527"/>
              <a:gd name="connsiteX6-13" fmla="*/ 174498 w 503614"/>
              <a:gd name="connsiteY6-14" fmla="*/ 115611 h 353527"/>
              <a:gd name="connsiteX7-15" fmla="*/ 162676 w 503614"/>
              <a:gd name="connsiteY7-16" fmla="*/ 263928 h 353527"/>
              <a:gd name="connsiteX8-17" fmla="*/ 156570 w 503614"/>
              <a:gd name="connsiteY8-18" fmla="*/ 351524 h 353527"/>
              <a:gd name="connsiteX9" fmla="*/ 78600 w 503614"/>
              <a:gd name="connsiteY9" fmla="*/ 331635 h 353527"/>
              <a:gd name="connsiteX0-19" fmla="*/ 78600 w 503614"/>
              <a:gd name="connsiteY0-20" fmla="*/ 331635 h 353527"/>
              <a:gd name="connsiteX1-21" fmla="*/ 98099 w 503614"/>
              <a:gd name="connsiteY1-22" fmla="*/ 39951 h 353527"/>
              <a:gd name="connsiteX2-23" fmla="*/ 381727 w 503614"/>
              <a:gd name="connsiteY2-24" fmla="*/ 27562 h 353527"/>
              <a:gd name="connsiteX3-25" fmla="*/ 447050 w 503614"/>
              <a:gd name="connsiteY3-26" fmla="*/ 313482 h 353527"/>
              <a:gd name="connsiteX4-27" fmla="*/ 355405 w 503614"/>
              <a:gd name="connsiteY4-28" fmla="*/ 256537 h 353527"/>
              <a:gd name="connsiteX5-29" fmla="*/ 315648 w 503614"/>
              <a:gd name="connsiteY5-30" fmla="*/ 111270 h 353527"/>
              <a:gd name="connsiteX6-31" fmla="*/ 174498 w 503614"/>
              <a:gd name="connsiteY6-32" fmla="*/ 115611 h 353527"/>
              <a:gd name="connsiteX7-33" fmla="*/ 162676 w 503614"/>
              <a:gd name="connsiteY7-34" fmla="*/ 263928 h 353527"/>
              <a:gd name="connsiteX8-35" fmla="*/ 156570 w 503614"/>
              <a:gd name="connsiteY8-36" fmla="*/ 351524 h 353527"/>
              <a:gd name="connsiteX9-37" fmla="*/ 78600 w 503614"/>
              <a:gd name="connsiteY9-38" fmla="*/ 331635 h 353527"/>
              <a:gd name="connsiteX0-39" fmla="*/ 78600 w 503614"/>
              <a:gd name="connsiteY0-40" fmla="*/ 331635 h 353527"/>
              <a:gd name="connsiteX1-41" fmla="*/ 98099 w 503614"/>
              <a:gd name="connsiteY1-42" fmla="*/ 39951 h 353527"/>
              <a:gd name="connsiteX2-43" fmla="*/ 381727 w 503614"/>
              <a:gd name="connsiteY2-44" fmla="*/ 27562 h 353527"/>
              <a:gd name="connsiteX3-45" fmla="*/ 447050 w 503614"/>
              <a:gd name="connsiteY3-46" fmla="*/ 313482 h 353527"/>
              <a:gd name="connsiteX4-47" fmla="*/ 372777 w 503614"/>
              <a:gd name="connsiteY4-48" fmla="*/ 321056 h 353527"/>
              <a:gd name="connsiteX5-49" fmla="*/ 355405 w 503614"/>
              <a:gd name="connsiteY5-50" fmla="*/ 256537 h 353527"/>
              <a:gd name="connsiteX6-51" fmla="*/ 315648 w 503614"/>
              <a:gd name="connsiteY6-52" fmla="*/ 111270 h 353527"/>
              <a:gd name="connsiteX7-53" fmla="*/ 174498 w 503614"/>
              <a:gd name="connsiteY7-54" fmla="*/ 115611 h 353527"/>
              <a:gd name="connsiteX8-55" fmla="*/ 162676 w 503614"/>
              <a:gd name="connsiteY8-56" fmla="*/ 263928 h 353527"/>
              <a:gd name="connsiteX9-57" fmla="*/ 156570 w 503614"/>
              <a:gd name="connsiteY9-58" fmla="*/ 351524 h 353527"/>
              <a:gd name="connsiteX10" fmla="*/ 78600 w 503614"/>
              <a:gd name="connsiteY10" fmla="*/ 331635 h 353527"/>
              <a:gd name="connsiteX0-59" fmla="*/ 78600 w 465644"/>
              <a:gd name="connsiteY0-60" fmla="*/ 335721 h 367308"/>
              <a:gd name="connsiteX1-61" fmla="*/ 98099 w 465644"/>
              <a:gd name="connsiteY1-62" fmla="*/ 44037 h 367308"/>
              <a:gd name="connsiteX2-63" fmla="*/ 381727 w 465644"/>
              <a:gd name="connsiteY2-64" fmla="*/ 31648 h 367308"/>
              <a:gd name="connsiteX3-65" fmla="*/ 420858 w 465644"/>
              <a:gd name="connsiteY3-66" fmla="*/ 348524 h 367308"/>
              <a:gd name="connsiteX4-67" fmla="*/ 372777 w 465644"/>
              <a:gd name="connsiteY4-68" fmla="*/ 325142 h 367308"/>
              <a:gd name="connsiteX5-69" fmla="*/ 355405 w 465644"/>
              <a:gd name="connsiteY5-70" fmla="*/ 260623 h 367308"/>
              <a:gd name="connsiteX6-71" fmla="*/ 315648 w 465644"/>
              <a:gd name="connsiteY6-72" fmla="*/ 115356 h 367308"/>
              <a:gd name="connsiteX7-73" fmla="*/ 174498 w 465644"/>
              <a:gd name="connsiteY7-74" fmla="*/ 119697 h 367308"/>
              <a:gd name="connsiteX8-75" fmla="*/ 162676 w 465644"/>
              <a:gd name="connsiteY8-76" fmla="*/ 268014 h 367308"/>
              <a:gd name="connsiteX9-77" fmla="*/ 156570 w 465644"/>
              <a:gd name="connsiteY9-78" fmla="*/ 355610 h 367308"/>
              <a:gd name="connsiteX10-79" fmla="*/ 78600 w 465644"/>
              <a:gd name="connsiteY10-80" fmla="*/ 335721 h 367308"/>
              <a:gd name="connsiteX0-81" fmla="*/ 78600 w 482853"/>
              <a:gd name="connsiteY0-82" fmla="*/ 326296 h 357883"/>
              <a:gd name="connsiteX1-83" fmla="*/ 98099 w 482853"/>
              <a:gd name="connsiteY1-84" fmla="*/ 34612 h 357883"/>
              <a:gd name="connsiteX2-85" fmla="*/ 381727 w 482853"/>
              <a:gd name="connsiteY2-86" fmla="*/ 22223 h 357883"/>
              <a:gd name="connsiteX3-87" fmla="*/ 482310 w 482853"/>
              <a:gd name="connsiteY3-88" fmla="*/ 199034 h 357883"/>
              <a:gd name="connsiteX4-89" fmla="*/ 420858 w 482853"/>
              <a:gd name="connsiteY4-90" fmla="*/ 339099 h 357883"/>
              <a:gd name="connsiteX5-91" fmla="*/ 372777 w 482853"/>
              <a:gd name="connsiteY5-92" fmla="*/ 315717 h 357883"/>
              <a:gd name="connsiteX6-93" fmla="*/ 355405 w 482853"/>
              <a:gd name="connsiteY6-94" fmla="*/ 251198 h 357883"/>
              <a:gd name="connsiteX7-95" fmla="*/ 315648 w 482853"/>
              <a:gd name="connsiteY7-96" fmla="*/ 105931 h 357883"/>
              <a:gd name="connsiteX8-97" fmla="*/ 174498 w 482853"/>
              <a:gd name="connsiteY8-98" fmla="*/ 110272 h 357883"/>
              <a:gd name="connsiteX9-99" fmla="*/ 162676 w 482853"/>
              <a:gd name="connsiteY9-100" fmla="*/ 258589 h 357883"/>
              <a:gd name="connsiteX10-101" fmla="*/ 156570 w 482853"/>
              <a:gd name="connsiteY10-102" fmla="*/ 346185 h 357883"/>
              <a:gd name="connsiteX11" fmla="*/ 78600 w 482853"/>
              <a:gd name="connsiteY11" fmla="*/ 326296 h 357883"/>
              <a:gd name="connsiteX0-103" fmla="*/ 78600 w 482853"/>
              <a:gd name="connsiteY0-104" fmla="*/ 326296 h 357883"/>
              <a:gd name="connsiteX1-105" fmla="*/ 98099 w 482853"/>
              <a:gd name="connsiteY1-106" fmla="*/ 34612 h 357883"/>
              <a:gd name="connsiteX2-107" fmla="*/ 381727 w 482853"/>
              <a:gd name="connsiteY2-108" fmla="*/ 22223 h 357883"/>
              <a:gd name="connsiteX3-109" fmla="*/ 482310 w 482853"/>
              <a:gd name="connsiteY3-110" fmla="*/ 199034 h 357883"/>
              <a:gd name="connsiteX4-111" fmla="*/ 420858 w 482853"/>
              <a:gd name="connsiteY4-112" fmla="*/ 339099 h 357883"/>
              <a:gd name="connsiteX5-113" fmla="*/ 372777 w 482853"/>
              <a:gd name="connsiteY5-114" fmla="*/ 315717 h 357883"/>
              <a:gd name="connsiteX6-115" fmla="*/ 355405 w 482853"/>
              <a:gd name="connsiteY6-116" fmla="*/ 251198 h 357883"/>
              <a:gd name="connsiteX7-117" fmla="*/ 315648 w 482853"/>
              <a:gd name="connsiteY7-118" fmla="*/ 105931 h 357883"/>
              <a:gd name="connsiteX8-119" fmla="*/ 174498 w 482853"/>
              <a:gd name="connsiteY8-120" fmla="*/ 110272 h 357883"/>
              <a:gd name="connsiteX9-121" fmla="*/ 162676 w 482853"/>
              <a:gd name="connsiteY9-122" fmla="*/ 258589 h 357883"/>
              <a:gd name="connsiteX10-123" fmla="*/ 156570 w 482853"/>
              <a:gd name="connsiteY10-124" fmla="*/ 346185 h 357883"/>
              <a:gd name="connsiteX11-125" fmla="*/ 78600 w 482853"/>
              <a:gd name="connsiteY11-126" fmla="*/ 326296 h 357883"/>
              <a:gd name="connsiteX0-127" fmla="*/ 78600 w 482853"/>
              <a:gd name="connsiteY0-128" fmla="*/ 326296 h 357883"/>
              <a:gd name="connsiteX1-129" fmla="*/ 98099 w 482853"/>
              <a:gd name="connsiteY1-130" fmla="*/ 34612 h 357883"/>
              <a:gd name="connsiteX2-131" fmla="*/ 381727 w 482853"/>
              <a:gd name="connsiteY2-132" fmla="*/ 22223 h 357883"/>
              <a:gd name="connsiteX3-133" fmla="*/ 482310 w 482853"/>
              <a:gd name="connsiteY3-134" fmla="*/ 199034 h 357883"/>
              <a:gd name="connsiteX4-135" fmla="*/ 420858 w 482853"/>
              <a:gd name="connsiteY4-136" fmla="*/ 339099 h 357883"/>
              <a:gd name="connsiteX5-137" fmla="*/ 372777 w 482853"/>
              <a:gd name="connsiteY5-138" fmla="*/ 315717 h 357883"/>
              <a:gd name="connsiteX6-139" fmla="*/ 350642 w 482853"/>
              <a:gd name="connsiteY6-140" fmla="*/ 253579 h 357883"/>
              <a:gd name="connsiteX7-141" fmla="*/ 315648 w 482853"/>
              <a:gd name="connsiteY7-142" fmla="*/ 105931 h 357883"/>
              <a:gd name="connsiteX8-143" fmla="*/ 174498 w 482853"/>
              <a:gd name="connsiteY8-144" fmla="*/ 110272 h 357883"/>
              <a:gd name="connsiteX9-145" fmla="*/ 162676 w 482853"/>
              <a:gd name="connsiteY9-146" fmla="*/ 258589 h 357883"/>
              <a:gd name="connsiteX10-147" fmla="*/ 156570 w 482853"/>
              <a:gd name="connsiteY10-148" fmla="*/ 346185 h 357883"/>
              <a:gd name="connsiteX11-149" fmla="*/ 78600 w 482853"/>
              <a:gd name="connsiteY11-150" fmla="*/ 326296 h 357883"/>
              <a:gd name="connsiteX0-151" fmla="*/ 78600 w 482853"/>
              <a:gd name="connsiteY0-152" fmla="*/ 326296 h 357883"/>
              <a:gd name="connsiteX1-153" fmla="*/ 98099 w 482853"/>
              <a:gd name="connsiteY1-154" fmla="*/ 34612 h 357883"/>
              <a:gd name="connsiteX2-155" fmla="*/ 381727 w 482853"/>
              <a:gd name="connsiteY2-156" fmla="*/ 22223 h 357883"/>
              <a:gd name="connsiteX3-157" fmla="*/ 482310 w 482853"/>
              <a:gd name="connsiteY3-158" fmla="*/ 199034 h 357883"/>
              <a:gd name="connsiteX4-159" fmla="*/ 420858 w 482853"/>
              <a:gd name="connsiteY4-160" fmla="*/ 339099 h 357883"/>
              <a:gd name="connsiteX5-161" fmla="*/ 372777 w 482853"/>
              <a:gd name="connsiteY5-162" fmla="*/ 315717 h 357883"/>
              <a:gd name="connsiteX6-163" fmla="*/ 350642 w 482853"/>
              <a:gd name="connsiteY6-164" fmla="*/ 253579 h 357883"/>
              <a:gd name="connsiteX7-165" fmla="*/ 315648 w 482853"/>
              <a:gd name="connsiteY7-166" fmla="*/ 105931 h 357883"/>
              <a:gd name="connsiteX8-167" fmla="*/ 174498 w 482853"/>
              <a:gd name="connsiteY8-168" fmla="*/ 110272 h 357883"/>
              <a:gd name="connsiteX9-169" fmla="*/ 172201 w 482853"/>
              <a:gd name="connsiteY9-170" fmla="*/ 260971 h 357883"/>
              <a:gd name="connsiteX10-171" fmla="*/ 156570 w 482853"/>
              <a:gd name="connsiteY10-172" fmla="*/ 346185 h 357883"/>
              <a:gd name="connsiteX11-173" fmla="*/ 78600 w 482853"/>
              <a:gd name="connsiteY11-174" fmla="*/ 326296 h 357883"/>
              <a:gd name="connsiteX0-175" fmla="*/ 86886 w 412558"/>
              <a:gd name="connsiteY0-176" fmla="*/ 360065 h 360696"/>
              <a:gd name="connsiteX1-177" fmla="*/ 27804 w 412558"/>
              <a:gd name="connsiteY1-178" fmla="*/ 37425 h 360696"/>
              <a:gd name="connsiteX2-179" fmla="*/ 311432 w 412558"/>
              <a:gd name="connsiteY2-180" fmla="*/ 25036 h 360696"/>
              <a:gd name="connsiteX3-181" fmla="*/ 412015 w 412558"/>
              <a:gd name="connsiteY3-182" fmla="*/ 201847 h 360696"/>
              <a:gd name="connsiteX4-183" fmla="*/ 350563 w 412558"/>
              <a:gd name="connsiteY4-184" fmla="*/ 341912 h 360696"/>
              <a:gd name="connsiteX5-185" fmla="*/ 302482 w 412558"/>
              <a:gd name="connsiteY5-186" fmla="*/ 318530 h 360696"/>
              <a:gd name="connsiteX6-187" fmla="*/ 280347 w 412558"/>
              <a:gd name="connsiteY6-188" fmla="*/ 256392 h 360696"/>
              <a:gd name="connsiteX7-189" fmla="*/ 245353 w 412558"/>
              <a:gd name="connsiteY7-190" fmla="*/ 108744 h 360696"/>
              <a:gd name="connsiteX8-191" fmla="*/ 104203 w 412558"/>
              <a:gd name="connsiteY8-192" fmla="*/ 113085 h 360696"/>
              <a:gd name="connsiteX9-193" fmla="*/ 101906 w 412558"/>
              <a:gd name="connsiteY9-194" fmla="*/ 263784 h 360696"/>
              <a:gd name="connsiteX10-195" fmla="*/ 86275 w 412558"/>
              <a:gd name="connsiteY10-196" fmla="*/ 348998 h 360696"/>
              <a:gd name="connsiteX11-197" fmla="*/ 86886 w 412558"/>
              <a:gd name="connsiteY11-198" fmla="*/ 360065 h 360696"/>
              <a:gd name="connsiteX0-199" fmla="*/ 125305 w 450977"/>
              <a:gd name="connsiteY0-200" fmla="*/ 353326 h 353957"/>
              <a:gd name="connsiteX1-201" fmla="*/ 2758 w 450977"/>
              <a:gd name="connsiteY1-202" fmla="*/ 240352 h 353957"/>
              <a:gd name="connsiteX2-203" fmla="*/ 66223 w 450977"/>
              <a:gd name="connsiteY2-204" fmla="*/ 30686 h 353957"/>
              <a:gd name="connsiteX3-205" fmla="*/ 349851 w 450977"/>
              <a:gd name="connsiteY3-206" fmla="*/ 18297 h 353957"/>
              <a:gd name="connsiteX4-207" fmla="*/ 450434 w 450977"/>
              <a:gd name="connsiteY4-208" fmla="*/ 195108 h 353957"/>
              <a:gd name="connsiteX5-209" fmla="*/ 388982 w 450977"/>
              <a:gd name="connsiteY5-210" fmla="*/ 335173 h 353957"/>
              <a:gd name="connsiteX6-211" fmla="*/ 340901 w 450977"/>
              <a:gd name="connsiteY6-212" fmla="*/ 311791 h 353957"/>
              <a:gd name="connsiteX7-213" fmla="*/ 318766 w 450977"/>
              <a:gd name="connsiteY7-214" fmla="*/ 249653 h 353957"/>
              <a:gd name="connsiteX8-215" fmla="*/ 283772 w 450977"/>
              <a:gd name="connsiteY8-216" fmla="*/ 102005 h 353957"/>
              <a:gd name="connsiteX9-217" fmla="*/ 142622 w 450977"/>
              <a:gd name="connsiteY9-218" fmla="*/ 106346 h 353957"/>
              <a:gd name="connsiteX10-219" fmla="*/ 140325 w 450977"/>
              <a:gd name="connsiteY10-220" fmla="*/ 257045 h 353957"/>
              <a:gd name="connsiteX11-221" fmla="*/ 124694 w 450977"/>
              <a:gd name="connsiteY11-222" fmla="*/ 342259 h 353957"/>
              <a:gd name="connsiteX12" fmla="*/ 125305 w 450977"/>
              <a:gd name="connsiteY12" fmla="*/ 353326 h 353957"/>
              <a:gd name="connsiteX0-223" fmla="*/ 120942 w 446614"/>
              <a:gd name="connsiteY0-224" fmla="*/ 352687 h 353318"/>
              <a:gd name="connsiteX1-225" fmla="*/ 3157 w 446614"/>
              <a:gd name="connsiteY1-226" fmla="*/ 227807 h 353318"/>
              <a:gd name="connsiteX2-227" fmla="*/ 61860 w 446614"/>
              <a:gd name="connsiteY2-228" fmla="*/ 30047 h 353318"/>
              <a:gd name="connsiteX3-229" fmla="*/ 345488 w 446614"/>
              <a:gd name="connsiteY3-230" fmla="*/ 17658 h 353318"/>
              <a:gd name="connsiteX4-231" fmla="*/ 446071 w 446614"/>
              <a:gd name="connsiteY4-232" fmla="*/ 194469 h 353318"/>
              <a:gd name="connsiteX5-233" fmla="*/ 384619 w 446614"/>
              <a:gd name="connsiteY5-234" fmla="*/ 334534 h 353318"/>
              <a:gd name="connsiteX6-235" fmla="*/ 336538 w 446614"/>
              <a:gd name="connsiteY6-236" fmla="*/ 311152 h 353318"/>
              <a:gd name="connsiteX7-237" fmla="*/ 314403 w 446614"/>
              <a:gd name="connsiteY7-238" fmla="*/ 249014 h 353318"/>
              <a:gd name="connsiteX8-239" fmla="*/ 279409 w 446614"/>
              <a:gd name="connsiteY8-240" fmla="*/ 101366 h 353318"/>
              <a:gd name="connsiteX9-241" fmla="*/ 138259 w 446614"/>
              <a:gd name="connsiteY9-242" fmla="*/ 105707 h 353318"/>
              <a:gd name="connsiteX10-243" fmla="*/ 135962 w 446614"/>
              <a:gd name="connsiteY10-244" fmla="*/ 256406 h 353318"/>
              <a:gd name="connsiteX11-245" fmla="*/ 120331 w 446614"/>
              <a:gd name="connsiteY11-246" fmla="*/ 341620 h 353318"/>
              <a:gd name="connsiteX12-247" fmla="*/ 120942 w 446614"/>
              <a:gd name="connsiteY12-248" fmla="*/ 352687 h 353318"/>
              <a:gd name="connsiteX0-249" fmla="*/ 120942 w 446614"/>
              <a:gd name="connsiteY0-250" fmla="*/ 352687 h 353318"/>
              <a:gd name="connsiteX1-251" fmla="*/ 3157 w 446614"/>
              <a:gd name="connsiteY1-252" fmla="*/ 227807 h 353318"/>
              <a:gd name="connsiteX2-253" fmla="*/ 61860 w 446614"/>
              <a:gd name="connsiteY2-254" fmla="*/ 30047 h 353318"/>
              <a:gd name="connsiteX3-255" fmla="*/ 345488 w 446614"/>
              <a:gd name="connsiteY3-256" fmla="*/ 17658 h 353318"/>
              <a:gd name="connsiteX4-257" fmla="*/ 446071 w 446614"/>
              <a:gd name="connsiteY4-258" fmla="*/ 194469 h 353318"/>
              <a:gd name="connsiteX5-259" fmla="*/ 384619 w 446614"/>
              <a:gd name="connsiteY5-260" fmla="*/ 334534 h 353318"/>
              <a:gd name="connsiteX6-261" fmla="*/ 336538 w 446614"/>
              <a:gd name="connsiteY6-262" fmla="*/ 311152 h 353318"/>
              <a:gd name="connsiteX7-263" fmla="*/ 314403 w 446614"/>
              <a:gd name="connsiteY7-264" fmla="*/ 249014 h 353318"/>
              <a:gd name="connsiteX8-265" fmla="*/ 279409 w 446614"/>
              <a:gd name="connsiteY8-266" fmla="*/ 101366 h 353318"/>
              <a:gd name="connsiteX9-267" fmla="*/ 138259 w 446614"/>
              <a:gd name="connsiteY9-268" fmla="*/ 105707 h 353318"/>
              <a:gd name="connsiteX10-269" fmla="*/ 135962 w 446614"/>
              <a:gd name="connsiteY10-270" fmla="*/ 256406 h 353318"/>
              <a:gd name="connsiteX11-271" fmla="*/ 120331 w 446614"/>
              <a:gd name="connsiteY11-272" fmla="*/ 341620 h 353318"/>
              <a:gd name="connsiteX12-273" fmla="*/ 120942 w 446614"/>
              <a:gd name="connsiteY12-274" fmla="*/ 352687 h 35331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37" y="connsiteY9-38"/>
              </a:cxn>
              <a:cxn ang="0">
                <a:pos x="connsiteX10-79" y="connsiteY10-80"/>
              </a:cxn>
              <a:cxn ang="0">
                <a:pos x="connsiteX11-125" y="connsiteY11-126"/>
              </a:cxn>
              <a:cxn ang="0">
                <a:pos x="connsiteX12-247" y="connsiteY12-248"/>
              </a:cxn>
            </a:cxnLst>
            <a:rect l="l" t="t" r="r" b="b"/>
            <a:pathLst>
              <a:path w="446614" h="353318">
                <a:moveTo>
                  <a:pt x="120942" y="352687"/>
                </a:moveTo>
                <a:cubicBezTo>
                  <a:pt x="107366" y="330543"/>
                  <a:pt x="17766" y="269674"/>
                  <a:pt x="3157" y="227807"/>
                </a:cubicBezTo>
                <a:cubicBezTo>
                  <a:pt x="-6690" y="174034"/>
                  <a:pt x="4805" y="65072"/>
                  <a:pt x="61860" y="30047"/>
                </a:cubicBezTo>
                <a:cubicBezTo>
                  <a:pt x="118915" y="-4978"/>
                  <a:pt x="281453" y="-9746"/>
                  <a:pt x="345488" y="17658"/>
                </a:cubicBezTo>
                <a:cubicBezTo>
                  <a:pt x="409523" y="45062"/>
                  <a:pt x="449074" y="144037"/>
                  <a:pt x="446071" y="194469"/>
                </a:cubicBezTo>
                <a:cubicBezTo>
                  <a:pt x="452593" y="247282"/>
                  <a:pt x="398509" y="310324"/>
                  <a:pt x="384619" y="334534"/>
                </a:cubicBezTo>
                <a:cubicBezTo>
                  <a:pt x="390270" y="384243"/>
                  <a:pt x="351812" y="320643"/>
                  <a:pt x="336538" y="311152"/>
                </a:cubicBezTo>
                <a:cubicBezTo>
                  <a:pt x="321264" y="301661"/>
                  <a:pt x="331068" y="284772"/>
                  <a:pt x="314403" y="249014"/>
                </a:cubicBezTo>
                <a:cubicBezTo>
                  <a:pt x="389373" y="205557"/>
                  <a:pt x="308766" y="125251"/>
                  <a:pt x="279409" y="101366"/>
                </a:cubicBezTo>
                <a:cubicBezTo>
                  <a:pt x="250052" y="77481"/>
                  <a:pt x="181108" y="90123"/>
                  <a:pt x="138259" y="105707"/>
                </a:cubicBezTo>
                <a:cubicBezTo>
                  <a:pt x="47749" y="138625"/>
                  <a:pt x="51101" y="218453"/>
                  <a:pt x="135962" y="256406"/>
                </a:cubicBezTo>
                <a:cubicBezTo>
                  <a:pt x="120900" y="267369"/>
                  <a:pt x="135393" y="330657"/>
                  <a:pt x="120331" y="341620"/>
                </a:cubicBezTo>
                <a:cubicBezTo>
                  <a:pt x="107367" y="353226"/>
                  <a:pt x="133906" y="341081"/>
                  <a:pt x="120942" y="35268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44" name="流程图: 接点 43"/>
          <p:cNvSpPr/>
          <p:nvPr userDrawn="1"/>
        </p:nvSpPr>
        <p:spPr>
          <a:xfrm>
            <a:off x="2145020" y="457147"/>
            <a:ext cx="288000" cy="288162"/>
          </a:xfrm>
          <a:prstGeom prst="flowChartConnector">
            <a:avLst/>
          </a:prstGeom>
          <a:solidFill>
            <a:srgbClr val="0092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45" name="空心弧 18"/>
          <p:cNvSpPr/>
          <p:nvPr userDrawn="1"/>
        </p:nvSpPr>
        <p:spPr>
          <a:xfrm rot="5400000">
            <a:off x="2119462" y="187158"/>
            <a:ext cx="446614" cy="353318"/>
          </a:xfrm>
          <a:custGeom>
            <a:avLst/>
            <a:gdLst>
              <a:gd name="connsiteX0" fmla="*/ 78598 w 503582"/>
              <a:gd name="connsiteY0" fmla="*/ 331635 h 384313"/>
              <a:gd name="connsiteX1" fmla="*/ 98097 w 503582"/>
              <a:gd name="connsiteY1" fmla="*/ 39951 h 384313"/>
              <a:gd name="connsiteX2" fmla="*/ 381725 w 503582"/>
              <a:gd name="connsiteY2" fmla="*/ 27562 h 384313"/>
              <a:gd name="connsiteX3" fmla="*/ 447048 w 503582"/>
              <a:gd name="connsiteY3" fmla="*/ 313482 h 384313"/>
              <a:gd name="connsiteX4" fmla="*/ 355403 w 503582"/>
              <a:gd name="connsiteY4" fmla="*/ 256537 h 384313"/>
              <a:gd name="connsiteX5" fmla="*/ 315646 w 503582"/>
              <a:gd name="connsiteY5" fmla="*/ 111270 h 384313"/>
              <a:gd name="connsiteX6" fmla="*/ 174496 w 503582"/>
              <a:gd name="connsiteY6" fmla="*/ 115611 h 384313"/>
              <a:gd name="connsiteX7" fmla="*/ 162674 w 503582"/>
              <a:gd name="connsiteY7" fmla="*/ 263928 h 384313"/>
              <a:gd name="connsiteX8" fmla="*/ 78598 w 503582"/>
              <a:gd name="connsiteY8" fmla="*/ 331635 h 384313"/>
              <a:gd name="connsiteX0-1" fmla="*/ 78600 w 503614"/>
              <a:gd name="connsiteY0-2" fmla="*/ 331635 h 353527"/>
              <a:gd name="connsiteX1-3" fmla="*/ 98099 w 503614"/>
              <a:gd name="connsiteY1-4" fmla="*/ 39951 h 353527"/>
              <a:gd name="connsiteX2-5" fmla="*/ 381727 w 503614"/>
              <a:gd name="connsiteY2-6" fmla="*/ 27562 h 353527"/>
              <a:gd name="connsiteX3-7" fmla="*/ 447050 w 503614"/>
              <a:gd name="connsiteY3-8" fmla="*/ 313482 h 353527"/>
              <a:gd name="connsiteX4-9" fmla="*/ 355405 w 503614"/>
              <a:gd name="connsiteY4-10" fmla="*/ 256537 h 353527"/>
              <a:gd name="connsiteX5-11" fmla="*/ 315648 w 503614"/>
              <a:gd name="connsiteY5-12" fmla="*/ 111270 h 353527"/>
              <a:gd name="connsiteX6-13" fmla="*/ 174498 w 503614"/>
              <a:gd name="connsiteY6-14" fmla="*/ 115611 h 353527"/>
              <a:gd name="connsiteX7-15" fmla="*/ 162676 w 503614"/>
              <a:gd name="connsiteY7-16" fmla="*/ 263928 h 353527"/>
              <a:gd name="connsiteX8-17" fmla="*/ 156570 w 503614"/>
              <a:gd name="connsiteY8-18" fmla="*/ 351524 h 353527"/>
              <a:gd name="connsiteX9" fmla="*/ 78600 w 503614"/>
              <a:gd name="connsiteY9" fmla="*/ 331635 h 353527"/>
              <a:gd name="connsiteX0-19" fmla="*/ 78600 w 503614"/>
              <a:gd name="connsiteY0-20" fmla="*/ 331635 h 353527"/>
              <a:gd name="connsiteX1-21" fmla="*/ 98099 w 503614"/>
              <a:gd name="connsiteY1-22" fmla="*/ 39951 h 353527"/>
              <a:gd name="connsiteX2-23" fmla="*/ 381727 w 503614"/>
              <a:gd name="connsiteY2-24" fmla="*/ 27562 h 353527"/>
              <a:gd name="connsiteX3-25" fmla="*/ 447050 w 503614"/>
              <a:gd name="connsiteY3-26" fmla="*/ 313482 h 353527"/>
              <a:gd name="connsiteX4-27" fmla="*/ 355405 w 503614"/>
              <a:gd name="connsiteY4-28" fmla="*/ 256537 h 353527"/>
              <a:gd name="connsiteX5-29" fmla="*/ 315648 w 503614"/>
              <a:gd name="connsiteY5-30" fmla="*/ 111270 h 353527"/>
              <a:gd name="connsiteX6-31" fmla="*/ 174498 w 503614"/>
              <a:gd name="connsiteY6-32" fmla="*/ 115611 h 353527"/>
              <a:gd name="connsiteX7-33" fmla="*/ 162676 w 503614"/>
              <a:gd name="connsiteY7-34" fmla="*/ 263928 h 353527"/>
              <a:gd name="connsiteX8-35" fmla="*/ 156570 w 503614"/>
              <a:gd name="connsiteY8-36" fmla="*/ 351524 h 353527"/>
              <a:gd name="connsiteX9-37" fmla="*/ 78600 w 503614"/>
              <a:gd name="connsiteY9-38" fmla="*/ 331635 h 353527"/>
              <a:gd name="connsiteX0-39" fmla="*/ 78600 w 503614"/>
              <a:gd name="connsiteY0-40" fmla="*/ 331635 h 353527"/>
              <a:gd name="connsiteX1-41" fmla="*/ 98099 w 503614"/>
              <a:gd name="connsiteY1-42" fmla="*/ 39951 h 353527"/>
              <a:gd name="connsiteX2-43" fmla="*/ 381727 w 503614"/>
              <a:gd name="connsiteY2-44" fmla="*/ 27562 h 353527"/>
              <a:gd name="connsiteX3-45" fmla="*/ 447050 w 503614"/>
              <a:gd name="connsiteY3-46" fmla="*/ 313482 h 353527"/>
              <a:gd name="connsiteX4-47" fmla="*/ 372777 w 503614"/>
              <a:gd name="connsiteY4-48" fmla="*/ 321056 h 353527"/>
              <a:gd name="connsiteX5-49" fmla="*/ 355405 w 503614"/>
              <a:gd name="connsiteY5-50" fmla="*/ 256537 h 353527"/>
              <a:gd name="connsiteX6-51" fmla="*/ 315648 w 503614"/>
              <a:gd name="connsiteY6-52" fmla="*/ 111270 h 353527"/>
              <a:gd name="connsiteX7-53" fmla="*/ 174498 w 503614"/>
              <a:gd name="connsiteY7-54" fmla="*/ 115611 h 353527"/>
              <a:gd name="connsiteX8-55" fmla="*/ 162676 w 503614"/>
              <a:gd name="connsiteY8-56" fmla="*/ 263928 h 353527"/>
              <a:gd name="connsiteX9-57" fmla="*/ 156570 w 503614"/>
              <a:gd name="connsiteY9-58" fmla="*/ 351524 h 353527"/>
              <a:gd name="connsiteX10" fmla="*/ 78600 w 503614"/>
              <a:gd name="connsiteY10" fmla="*/ 331635 h 353527"/>
              <a:gd name="connsiteX0-59" fmla="*/ 78600 w 465644"/>
              <a:gd name="connsiteY0-60" fmla="*/ 335721 h 367308"/>
              <a:gd name="connsiteX1-61" fmla="*/ 98099 w 465644"/>
              <a:gd name="connsiteY1-62" fmla="*/ 44037 h 367308"/>
              <a:gd name="connsiteX2-63" fmla="*/ 381727 w 465644"/>
              <a:gd name="connsiteY2-64" fmla="*/ 31648 h 367308"/>
              <a:gd name="connsiteX3-65" fmla="*/ 420858 w 465644"/>
              <a:gd name="connsiteY3-66" fmla="*/ 348524 h 367308"/>
              <a:gd name="connsiteX4-67" fmla="*/ 372777 w 465644"/>
              <a:gd name="connsiteY4-68" fmla="*/ 325142 h 367308"/>
              <a:gd name="connsiteX5-69" fmla="*/ 355405 w 465644"/>
              <a:gd name="connsiteY5-70" fmla="*/ 260623 h 367308"/>
              <a:gd name="connsiteX6-71" fmla="*/ 315648 w 465644"/>
              <a:gd name="connsiteY6-72" fmla="*/ 115356 h 367308"/>
              <a:gd name="connsiteX7-73" fmla="*/ 174498 w 465644"/>
              <a:gd name="connsiteY7-74" fmla="*/ 119697 h 367308"/>
              <a:gd name="connsiteX8-75" fmla="*/ 162676 w 465644"/>
              <a:gd name="connsiteY8-76" fmla="*/ 268014 h 367308"/>
              <a:gd name="connsiteX9-77" fmla="*/ 156570 w 465644"/>
              <a:gd name="connsiteY9-78" fmla="*/ 355610 h 367308"/>
              <a:gd name="connsiteX10-79" fmla="*/ 78600 w 465644"/>
              <a:gd name="connsiteY10-80" fmla="*/ 335721 h 367308"/>
              <a:gd name="connsiteX0-81" fmla="*/ 78600 w 482853"/>
              <a:gd name="connsiteY0-82" fmla="*/ 326296 h 357883"/>
              <a:gd name="connsiteX1-83" fmla="*/ 98099 w 482853"/>
              <a:gd name="connsiteY1-84" fmla="*/ 34612 h 357883"/>
              <a:gd name="connsiteX2-85" fmla="*/ 381727 w 482853"/>
              <a:gd name="connsiteY2-86" fmla="*/ 22223 h 357883"/>
              <a:gd name="connsiteX3-87" fmla="*/ 482310 w 482853"/>
              <a:gd name="connsiteY3-88" fmla="*/ 199034 h 357883"/>
              <a:gd name="connsiteX4-89" fmla="*/ 420858 w 482853"/>
              <a:gd name="connsiteY4-90" fmla="*/ 339099 h 357883"/>
              <a:gd name="connsiteX5-91" fmla="*/ 372777 w 482853"/>
              <a:gd name="connsiteY5-92" fmla="*/ 315717 h 357883"/>
              <a:gd name="connsiteX6-93" fmla="*/ 355405 w 482853"/>
              <a:gd name="connsiteY6-94" fmla="*/ 251198 h 357883"/>
              <a:gd name="connsiteX7-95" fmla="*/ 315648 w 482853"/>
              <a:gd name="connsiteY7-96" fmla="*/ 105931 h 357883"/>
              <a:gd name="connsiteX8-97" fmla="*/ 174498 w 482853"/>
              <a:gd name="connsiteY8-98" fmla="*/ 110272 h 357883"/>
              <a:gd name="connsiteX9-99" fmla="*/ 162676 w 482853"/>
              <a:gd name="connsiteY9-100" fmla="*/ 258589 h 357883"/>
              <a:gd name="connsiteX10-101" fmla="*/ 156570 w 482853"/>
              <a:gd name="connsiteY10-102" fmla="*/ 346185 h 357883"/>
              <a:gd name="connsiteX11" fmla="*/ 78600 w 482853"/>
              <a:gd name="connsiteY11" fmla="*/ 326296 h 357883"/>
              <a:gd name="connsiteX0-103" fmla="*/ 78600 w 482853"/>
              <a:gd name="connsiteY0-104" fmla="*/ 326296 h 357883"/>
              <a:gd name="connsiteX1-105" fmla="*/ 98099 w 482853"/>
              <a:gd name="connsiteY1-106" fmla="*/ 34612 h 357883"/>
              <a:gd name="connsiteX2-107" fmla="*/ 381727 w 482853"/>
              <a:gd name="connsiteY2-108" fmla="*/ 22223 h 357883"/>
              <a:gd name="connsiteX3-109" fmla="*/ 482310 w 482853"/>
              <a:gd name="connsiteY3-110" fmla="*/ 199034 h 357883"/>
              <a:gd name="connsiteX4-111" fmla="*/ 420858 w 482853"/>
              <a:gd name="connsiteY4-112" fmla="*/ 339099 h 357883"/>
              <a:gd name="connsiteX5-113" fmla="*/ 372777 w 482853"/>
              <a:gd name="connsiteY5-114" fmla="*/ 315717 h 357883"/>
              <a:gd name="connsiteX6-115" fmla="*/ 355405 w 482853"/>
              <a:gd name="connsiteY6-116" fmla="*/ 251198 h 357883"/>
              <a:gd name="connsiteX7-117" fmla="*/ 315648 w 482853"/>
              <a:gd name="connsiteY7-118" fmla="*/ 105931 h 357883"/>
              <a:gd name="connsiteX8-119" fmla="*/ 174498 w 482853"/>
              <a:gd name="connsiteY8-120" fmla="*/ 110272 h 357883"/>
              <a:gd name="connsiteX9-121" fmla="*/ 162676 w 482853"/>
              <a:gd name="connsiteY9-122" fmla="*/ 258589 h 357883"/>
              <a:gd name="connsiteX10-123" fmla="*/ 156570 w 482853"/>
              <a:gd name="connsiteY10-124" fmla="*/ 346185 h 357883"/>
              <a:gd name="connsiteX11-125" fmla="*/ 78600 w 482853"/>
              <a:gd name="connsiteY11-126" fmla="*/ 326296 h 357883"/>
              <a:gd name="connsiteX0-127" fmla="*/ 78600 w 482853"/>
              <a:gd name="connsiteY0-128" fmla="*/ 326296 h 357883"/>
              <a:gd name="connsiteX1-129" fmla="*/ 98099 w 482853"/>
              <a:gd name="connsiteY1-130" fmla="*/ 34612 h 357883"/>
              <a:gd name="connsiteX2-131" fmla="*/ 381727 w 482853"/>
              <a:gd name="connsiteY2-132" fmla="*/ 22223 h 357883"/>
              <a:gd name="connsiteX3-133" fmla="*/ 482310 w 482853"/>
              <a:gd name="connsiteY3-134" fmla="*/ 199034 h 357883"/>
              <a:gd name="connsiteX4-135" fmla="*/ 420858 w 482853"/>
              <a:gd name="connsiteY4-136" fmla="*/ 339099 h 357883"/>
              <a:gd name="connsiteX5-137" fmla="*/ 372777 w 482853"/>
              <a:gd name="connsiteY5-138" fmla="*/ 315717 h 357883"/>
              <a:gd name="connsiteX6-139" fmla="*/ 350642 w 482853"/>
              <a:gd name="connsiteY6-140" fmla="*/ 253579 h 357883"/>
              <a:gd name="connsiteX7-141" fmla="*/ 315648 w 482853"/>
              <a:gd name="connsiteY7-142" fmla="*/ 105931 h 357883"/>
              <a:gd name="connsiteX8-143" fmla="*/ 174498 w 482853"/>
              <a:gd name="connsiteY8-144" fmla="*/ 110272 h 357883"/>
              <a:gd name="connsiteX9-145" fmla="*/ 162676 w 482853"/>
              <a:gd name="connsiteY9-146" fmla="*/ 258589 h 357883"/>
              <a:gd name="connsiteX10-147" fmla="*/ 156570 w 482853"/>
              <a:gd name="connsiteY10-148" fmla="*/ 346185 h 357883"/>
              <a:gd name="connsiteX11-149" fmla="*/ 78600 w 482853"/>
              <a:gd name="connsiteY11-150" fmla="*/ 326296 h 357883"/>
              <a:gd name="connsiteX0-151" fmla="*/ 78600 w 482853"/>
              <a:gd name="connsiteY0-152" fmla="*/ 326296 h 357883"/>
              <a:gd name="connsiteX1-153" fmla="*/ 98099 w 482853"/>
              <a:gd name="connsiteY1-154" fmla="*/ 34612 h 357883"/>
              <a:gd name="connsiteX2-155" fmla="*/ 381727 w 482853"/>
              <a:gd name="connsiteY2-156" fmla="*/ 22223 h 357883"/>
              <a:gd name="connsiteX3-157" fmla="*/ 482310 w 482853"/>
              <a:gd name="connsiteY3-158" fmla="*/ 199034 h 357883"/>
              <a:gd name="connsiteX4-159" fmla="*/ 420858 w 482853"/>
              <a:gd name="connsiteY4-160" fmla="*/ 339099 h 357883"/>
              <a:gd name="connsiteX5-161" fmla="*/ 372777 w 482853"/>
              <a:gd name="connsiteY5-162" fmla="*/ 315717 h 357883"/>
              <a:gd name="connsiteX6-163" fmla="*/ 350642 w 482853"/>
              <a:gd name="connsiteY6-164" fmla="*/ 253579 h 357883"/>
              <a:gd name="connsiteX7-165" fmla="*/ 315648 w 482853"/>
              <a:gd name="connsiteY7-166" fmla="*/ 105931 h 357883"/>
              <a:gd name="connsiteX8-167" fmla="*/ 174498 w 482853"/>
              <a:gd name="connsiteY8-168" fmla="*/ 110272 h 357883"/>
              <a:gd name="connsiteX9-169" fmla="*/ 172201 w 482853"/>
              <a:gd name="connsiteY9-170" fmla="*/ 260971 h 357883"/>
              <a:gd name="connsiteX10-171" fmla="*/ 156570 w 482853"/>
              <a:gd name="connsiteY10-172" fmla="*/ 346185 h 357883"/>
              <a:gd name="connsiteX11-173" fmla="*/ 78600 w 482853"/>
              <a:gd name="connsiteY11-174" fmla="*/ 326296 h 357883"/>
              <a:gd name="connsiteX0-175" fmla="*/ 86886 w 412558"/>
              <a:gd name="connsiteY0-176" fmla="*/ 360065 h 360696"/>
              <a:gd name="connsiteX1-177" fmla="*/ 27804 w 412558"/>
              <a:gd name="connsiteY1-178" fmla="*/ 37425 h 360696"/>
              <a:gd name="connsiteX2-179" fmla="*/ 311432 w 412558"/>
              <a:gd name="connsiteY2-180" fmla="*/ 25036 h 360696"/>
              <a:gd name="connsiteX3-181" fmla="*/ 412015 w 412558"/>
              <a:gd name="connsiteY3-182" fmla="*/ 201847 h 360696"/>
              <a:gd name="connsiteX4-183" fmla="*/ 350563 w 412558"/>
              <a:gd name="connsiteY4-184" fmla="*/ 341912 h 360696"/>
              <a:gd name="connsiteX5-185" fmla="*/ 302482 w 412558"/>
              <a:gd name="connsiteY5-186" fmla="*/ 318530 h 360696"/>
              <a:gd name="connsiteX6-187" fmla="*/ 280347 w 412558"/>
              <a:gd name="connsiteY6-188" fmla="*/ 256392 h 360696"/>
              <a:gd name="connsiteX7-189" fmla="*/ 245353 w 412558"/>
              <a:gd name="connsiteY7-190" fmla="*/ 108744 h 360696"/>
              <a:gd name="connsiteX8-191" fmla="*/ 104203 w 412558"/>
              <a:gd name="connsiteY8-192" fmla="*/ 113085 h 360696"/>
              <a:gd name="connsiteX9-193" fmla="*/ 101906 w 412558"/>
              <a:gd name="connsiteY9-194" fmla="*/ 263784 h 360696"/>
              <a:gd name="connsiteX10-195" fmla="*/ 86275 w 412558"/>
              <a:gd name="connsiteY10-196" fmla="*/ 348998 h 360696"/>
              <a:gd name="connsiteX11-197" fmla="*/ 86886 w 412558"/>
              <a:gd name="connsiteY11-198" fmla="*/ 360065 h 360696"/>
              <a:gd name="connsiteX0-199" fmla="*/ 125305 w 450977"/>
              <a:gd name="connsiteY0-200" fmla="*/ 353326 h 353957"/>
              <a:gd name="connsiteX1-201" fmla="*/ 2758 w 450977"/>
              <a:gd name="connsiteY1-202" fmla="*/ 240352 h 353957"/>
              <a:gd name="connsiteX2-203" fmla="*/ 66223 w 450977"/>
              <a:gd name="connsiteY2-204" fmla="*/ 30686 h 353957"/>
              <a:gd name="connsiteX3-205" fmla="*/ 349851 w 450977"/>
              <a:gd name="connsiteY3-206" fmla="*/ 18297 h 353957"/>
              <a:gd name="connsiteX4-207" fmla="*/ 450434 w 450977"/>
              <a:gd name="connsiteY4-208" fmla="*/ 195108 h 353957"/>
              <a:gd name="connsiteX5-209" fmla="*/ 388982 w 450977"/>
              <a:gd name="connsiteY5-210" fmla="*/ 335173 h 353957"/>
              <a:gd name="connsiteX6-211" fmla="*/ 340901 w 450977"/>
              <a:gd name="connsiteY6-212" fmla="*/ 311791 h 353957"/>
              <a:gd name="connsiteX7-213" fmla="*/ 318766 w 450977"/>
              <a:gd name="connsiteY7-214" fmla="*/ 249653 h 353957"/>
              <a:gd name="connsiteX8-215" fmla="*/ 283772 w 450977"/>
              <a:gd name="connsiteY8-216" fmla="*/ 102005 h 353957"/>
              <a:gd name="connsiteX9-217" fmla="*/ 142622 w 450977"/>
              <a:gd name="connsiteY9-218" fmla="*/ 106346 h 353957"/>
              <a:gd name="connsiteX10-219" fmla="*/ 140325 w 450977"/>
              <a:gd name="connsiteY10-220" fmla="*/ 257045 h 353957"/>
              <a:gd name="connsiteX11-221" fmla="*/ 124694 w 450977"/>
              <a:gd name="connsiteY11-222" fmla="*/ 342259 h 353957"/>
              <a:gd name="connsiteX12" fmla="*/ 125305 w 450977"/>
              <a:gd name="connsiteY12" fmla="*/ 353326 h 353957"/>
              <a:gd name="connsiteX0-223" fmla="*/ 120942 w 446614"/>
              <a:gd name="connsiteY0-224" fmla="*/ 352687 h 353318"/>
              <a:gd name="connsiteX1-225" fmla="*/ 3157 w 446614"/>
              <a:gd name="connsiteY1-226" fmla="*/ 227807 h 353318"/>
              <a:gd name="connsiteX2-227" fmla="*/ 61860 w 446614"/>
              <a:gd name="connsiteY2-228" fmla="*/ 30047 h 353318"/>
              <a:gd name="connsiteX3-229" fmla="*/ 345488 w 446614"/>
              <a:gd name="connsiteY3-230" fmla="*/ 17658 h 353318"/>
              <a:gd name="connsiteX4-231" fmla="*/ 446071 w 446614"/>
              <a:gd name="connsiteY4-232" fmla="*/ 194469 h 353318"/>
              <a:gd name="connsiteX5-233" fmla="*/ 384619 w 446614"/>
              <a:gd name="connsiteY5-234" fmla="*/ 334534 h 353318"/>
              <a:gd name="connsiteX6-235" fmla="*/ 336538 w 446614"/>
              <a:gd name="connsiteY6-236" fmla="*/ 311152 h 353318"/>
              <a:gd name="connsiteX7-237" fmla="*/ 314403 w 446614"/>
              <a:gd name="connsiteY7-238" fmla="*/ 249014 h 353318"/>
              <a:gd name="connsiteX8-239" fmla="*/ 279409 w 446614"/>
              <a:gd name="connsiteY8-240" fmla="*/ 101366 h 353318"/>
              <a:gd name="connsiteX9-241" fmla="*/ 138259 w 446614"/>
              <a:gd name="connsiteY9-242" fmla="*/ 105707 h 353318"/>
              <a:gd name="connsiteX10-243" fmla="*/ 135962 w 446614"/>
              <a:gd name="connsiteY10-244" fmla="*/ 256406 h 353318"/>
              <a:gd name="connsiteX11-245" fmla="*/ 120331 w 446614"/>
              <a:gd name="connsiteY11-246" fmla="*/ 341620 h 353318"/>
              <a:gd name="connsiteX12-247" fmla="*/ 120942 w 446614"/>
              <a:gd name="connsiteY12-248" fmla="*/ 352687 h 353318"/>
              <a:gd name="connsiteX0-249" fmla="*/ 120942 w 446614"/>
              <a:gd name="connsiteY0-250" fmla="*/ 352687 h 353318"/>
              <a:gd name="connsiteX1-251" fmla="*/ 3157 w 446614"/>
              <a:gd name="connsiteY1-252" fmla="*/ 227807 h 353318"/>
              <a:gd name="connsiteX2-253" fmla="*/ 61860 w 446614"/>
              <a:gd name="connsiteY2-254" fmla="*/ 30047 h 353318"/>
              <a:gd name="connsiteX3-255" fmla="*/ 345488 w 446614"/>
              <a:gd name="connsiteY3-256" fmla="*/ 17658 h 353318"/>
              <a:gd name="connsiteX4-257" fmla="*/ 446071 w 446614"/>
              <a:gd name="connsiteY4-258" fmla="*/ 194469 h 353318"/>
              <a:gd name="connsiteX5-259" fmla="*/ 384619 w 446614"/>
              <a:gd name="connsiteY5-260" fmla="*/ 334534 h 353318"/>
              <a:gd name="connsiteX6-261" fmla="*/ 336538 w 446614"/>
              <a:gd name="connsiteY6-262" fmla="*/ 311152 h 353318"/>
              <a:gd name="connsiteX7-263" fmla="*/ 314403 w 446614"/>
              <a:gd name="connsiteY7-264" fmla="*/ 249014 h 353318"/>
              <a:gd name="connsiteX8-265" fmla="*/ 279409 w 446614"/>
              <a:gd name="connsiteY8-266" fmla="*/ 101366 h 353318"/>
              <a:gd name="connsiteX9-267" fmla="*/ 138259 w 446614"/>
              <a:gd name="connsiteY9-268" fmla="*/ 105707 h 353318"/>
              <a:gd name="connsiteX10-269" fmla="*/ 135962 w 446614"/>
              <a:gd name="connsiteY10-270" fmla="*/ 256406 h 353318"/>
              <a:gd name="connsiteX11-271" fmla="*/ 120331 w 446614"/>
              <a:gd name="connsiteY11-272" fmla="*/ 341620 h 353318"/>
              <a:gd name="connsiteX12-273" fmla="*/ 120942 w 446614"/>
              <a:gd name="connsiteY12-274" fmla="*/ 352687 h 35331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37" y="connsiteY9-38"/>
              </a:cxn>
              <a:cxn ang="0">
                <a:pos x="connsiteX10-79" y="connsiteY10-80"/>
              </a:cxn>
              <a:cxn ang="0">
                <a:pos x="connsiteX11-125" y="connsiteY11-126"/>
              </a:cxn>
              <a:cxn ang="0">
                <a:pos x="connsiteX12-247" y="connsiteY12-248"/>
              </a:cxn>
            </a:cxnLst>
            <a:rect l="l" t="t" r="r" b="b"/>
            <a:pathLst>
              <a:path w="446614" h="353318">
                <a:moveTo>
                  <a:pt x="120942" y="352687"/>
                </a:moveTo>
                <a:cubicBezTo>
                  <a:pt x="107366" y="330543"/>
                  <a:pt x="17766" y="269674"/>
                  <a:pt x="3157" y="227807"/>
                </a:cubicBezTo>
                <a:cubicBezTo>
                  <a:pt x="-6690" y="174034"/>
                  <a:pt x="4805" y="65072"/>
                  <a:pt x="61860" y="30047"/>
                </a:cubicBezTo>
                <a:cubicBezTo>
                  <a:pt x="118915" y="-4978"/>
                  <a:pt x="281453" y="-9746"/>
                  <a:pt x="345488" y="17658"/>
                </a:cubicBezTo>
                <a:cubicBezTo>
                  <a:pt x="409523" y="45062"/>
                  <a:pt x="449074" y="144037"/>
                  <a:pt x="446071" y="194469"/>
                </a:cubicBezTo>
                <a:cubicBezTo>
                  <a:pt x="452593" y="247282"/>
                  <a:pt x="398509" y="310324"/>
                  <a:pt x="384619" y="334534"/>
                </a:cubicBezTo>
                <a:cubicBezTo>
                  <a:pt x="390270" y="384243"/>
                  <a:pt x="351812" y="320643"/>
                  <a:pt x="336538" y="311152"/>
                </a:cubicBezTo>
                <a:cubicBezTo>
                  <a:pt x="321264" y="301661"/>
                  <a:pt x="331068" y="284772"/>
                  <a:pt x="314403" y="249014"/>
                </a:cubicBezTo>
                <a:cubicBezTo>
                  <a:pt x="389373" y="205557"/>
                  <a:pt x="308766" y="125251"/>
                  <a:pt x="279409" y="101366"/>
                </a:cubicBezTo>
                <a:cubicBezTo>
                  <a:pt x="250052" y="77481"/>
                  <a:pt x="181108" y="90123"/>
                  <a:pt x="138259" y="105707"/>
                </a:cubicBezTo>
                <a:cubicBezTo>
                  <a:pt x="47749" y="138625"/>
                  <a:pt x="51101" y="218453"/>
                  <a:pt x="135962" y="256406"/>
                </a:cubicBezTo>
                <a:cubicBezTo>
                  <a:pt x="120900" y="267369"/>
                  <a:pt x="135393" y="330657"/>
                  <a:pt x="120331" y="341620"/>
                </a:cubicBezTo>
                <a:cubicBezTo>
                  <a:pt x="107367" y="353226"/>
                  <a:pt x="133906" y="341081"/>
                  <a:pt x="120942" y="35268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46" name="流程图: 接点 45"/>
          <p:cNvSpPr/>
          <p:nvPr userDrawn="1"/>
        </p:nvSpPr>
        <p:spPr>
          <a:xfrm>
            <a:off x="3309055" y="460134"/>
            <a:ext cx="288000" cy="288162"/>
          </a:xfrm>
          <a:prstGeom prst="flowChartConnector">
            <a:avLst/>
          </a:prstGeom>
          <a:solidFill>
            <a:srgbClr val="0092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47" name="空心弧 18"/>
          <p:cNvSpPr/>
          <p:nvPr userDrawn="1"/>
        </p:nvSpPr>
        <p:spPr>
          <a:xfrm rot="5400000">
            <a:off x="3283497" y="190145"/>
            <a:ext cx="446614" cy="353318"/>
          </a:xfrm>
          <a:custGeom>
            <a:avLst/>
            <a:gdLst>
              <a:gd name="connsiteX0" fmla="*/ 78598 w 503582"/>
              <a:gd name="connsiteY0" fmla="*/ 331635 h 384313"/>
              <a:gd name="connsiteX1" fmla="*/ 98097 w 503582"/>
              <a:gd name="connsiteY1" fmla="*/ 39951 h 384313"/>
              <a:gd name="connsiteX2" fmla="*/ 381725 w 503582"/>
              <a:gd name="connsiteY2" fmla="*/ 27562 h 384313"/>
              <a:gd name="connsiteX3" fmla="*/ 447048 w 503582"/>
              <a:gd name="connsiteY3" fmla="*/ 313482 h 384313"/>
              <a:gd name="connsiteX4" fmla="*/ 355403 w 503582"/>
              <a:gd name="connsiteY4" fmla="*/ 256537 h 384313"/>
              <a:gd name="connsiteX5" fmla="*/ 315646 w 503582"/>
              <a:gd name="connsiteY5" fmla="*/ 111270 h 384313"/>
              <a:gd name="connsiteX6" fmla="*/ 174496 w 503582"/>
              <a:gd name="connsiteY6" fmla="*/ 115611 h 384313"/>
              <a:gd name="connsiteX7" fmla="*/ 162674 w 503582"/>
              <a:gd name="connsiteY7" fmla="*/ 263928 h 384313"/>
              <a:gd name="connsiteX8" fmla="*/ 78598 w 503582"/>
              <a:gd name="connsiteY8" fmla="*/ 331635 h 384313"/>
              <a:gd name="connsiteX0-1" fmla="*/ 78600 w 503614"/>
              <a:gd name="connsiteY0-2" fmla="*/ 331635 h 353527"/>
              <a:gd name="connsiteX1-3" fmla="*/ 98099 w 503614"/>
              <a:gd name="connsiteY1-4" fmla="*/ 39951 h 353527"/>
              <a:gd name="connsiteX2-5" fmla="*/ 381727 w 503614"/>
              <a:gd name="connsiteY2-6" fmla="*/ 27562 h 353527"/>
              <a:gd name="connsiteX3-7" fmla="*/ 447050 w 503614"/>
              <a:gd name="connsiteY3-8" fmla="*/ 313482 h 353527"/>
              <a:gd name="connsiteX4-9" fmla="*/ 355405 w 503614"/>
              <a:gd name="connsiteY4-10" fmla="*/ 256537 h 353527"/>
              <a:gd name="connsiteX5-11" fmla="*/ 315648 w 503614"/>
              <a:gd name="connsiteY5-12" fmla="*/ 111270 h 353527"/>
              <a:gd name="connsiteX6-13" fmla="*/ 174498 w 503614"/>
              <a:gd name="connsiteY6-14" fmla="*/ 115611 h 353527"/>
              <a:gd name="connsiteX7-15" fmla="*/ 162676 w 503614"/>
              <a:gd name="connsiteY7-16" fmla="*/ 263928 h 353527"/>
              <a:gd name="connsiteX8-17" fmla="*/ 156570 w 503614"/>
              <a:gd name="connsiteY8-18" fmla="*/ 351524 h 353527"/>
              <a:gd name="connsiteX9" fmla="*/ 78600 w 503614"/>
              <a:gd name="connsiteY9" fmla="*/ 331635 h 353527"/>
              <a:gd name="connsiteX0-19" fmla="*/ 78600 w 503614"/>
              <a:gd name="connsiteY0-20" fmla="*/ 331635 h 353527"/>
              <a:gd name="connsiteX1-21" fmla="*/ 98099 w 503614"/>
              <a:gd name="connsiteY1-22" fmla="*/ 39951 h 353527"/>
              <a:gd name="connsiteX2-23" fmla="*/ 381727 w 503614"/>
              <a:gd name="connsiteY2-24" fmla="*/ 27562 h 353527"/>
              <a:gd name="connsiteX3-25" fmla="*/ 447050 w 503614"/>
              <a:gd name="connsiteY3-26" fmla="*/ 313482 h 353527"/>
              <a:gd name="connsiteX4-27" fmla="*/ 355405 w 503614"/>
              <a:gd name="connsiteY4-28" fmla="*/ 256537 h 353527"/>
              <a:gd name="connsiteX5-29" fmla="*/ 315648 w 503614"/>
              <a:gd name="connsiteY5-30" fmla="*/ 111270 h 353527"/>
              <a:gd name="connsiteX6-31" fmla="*/ 174498 w 503614"/>
              <a:gd name="connsiteY6-32" fmla="*/ 115611 h 353527"/>
              <a:gd name="connsiteX7-33" fmla="*/ 162676 w 503614"/>
              <a:gd name="connsiteY7-34" fmla="*/ 263928 h 353527"/>
              <a:gd name="connsiteX8-35" fmla="*/ 156570 w 503614"/>
              <a:gd name="connsiteY8-36" fmla="*/ 351524 h 353527"/>
              <a:gd name="connsiteX9-37" fmla="*/ 78600 w 503614"/>
              <a:gd name="connsiteY9-38" fmla="*/ 331635 h 353527"/>
              <a:gd name="connsiteX0-39" fmla="*/ 78600 w 503614"/>
              <a:gd name="connsiteY0-40" fmla="*/ 331635 h 353527"/>
              <a:gd name="connsiteX1-41" fmla="*/ 98099 w 503614"/>
              <a:gd name="connsiteY1-42" fmla="*/ 39951 h 353527"/>
              <a:gd name="connsiteX2-43" fmla="*/ 381727 w 503614"/>
              <a:gd name="connsiteY2-44" fmla="*/ 27562 h 353527"/>
              <a:gd name="connsiteX3-45" fmla="*/ 447050 w 503614"/>
              <a:gd name="connsiteY3-46" fmla="*/ 313482 h 353527"/>
              <a:gd name="connsiteX4-47" fmla="*/ 372777 w 503614"/>
              <a:gd name="connsiteY4-48" fmla="*/ 321056 h 353527"/>
              <a:gd name="connsiteX5-49" fmla="*/ 355405 w 503614"/>
              <a:gd name="connsiteY5-50" fmla="*/ 256537 h 353527"/>
              <a:gd name="connsiteX6-51" fmla="*/ 315648 w 503614"/>
              <a:gd name="connsiteY6-52" fmla="*/ 111270 h 353527"/>
              <a:gd name="connsiteX7-53" fmla="*/ 174498 w 503614"/>
              <a:gd name="connsiteY7-54" fmla="*/ 115611 h 353527"/>
              <a:gd name="connsiteX8-55" fmla="*/ 162676 w 503614"/>
              <a:gd name="connsiteY8-56" fmla="*/ 263928 h 353527"/>
              <a:gd name="connsiteX9-57" fmla="*/ 156570 w 503614"/>
              <a:gd name="connsiteY9-58" fmla="*/ 351524 h 353527"/>
              <a:gd name="connsiteX10" fmla="*/ 78600 w 503614"/>
              <a:gd name="connsiteY10" fmla="*/ 331635 h 353527"/>
              <a:gd name="connsiteX0-59" fmla="*/ 78600 w 465644"/>
              <a:gd name="connsiteY0-60" fmla="*/ 335721 h 367308"/>
              <a:gd name="connsiteX1-61" fmla="*/ 98099 w 465644"/>
              <a:gd name="connsiteY1-62" fmla="*/ 44037 h 367308"/>
              <a:gd name="connsiteX2-63" fmla="*/ 381727 w 465644"/>
              <a:gd name="connsiteY2-64" fmla="*/ 31648 h 367308"/>
              <a:gd name="connsiteX3-65" fmla="*/ 420858 w 465644"/>
              <a:gd name="connsiteY3-66" fmla="*/ 348524 h 367308"/>
              <a:gd name="connsiteX4-67" fmla="*/ 372777 w 465644"/>
              <a:gd name="connsiteY4-68" fmla="*/ 325142 h 367308"/>
              <a:gd name="connsiteX5-69" fmla="*/ 355405 w 465644"/>
              <a:gd name="connsiteY5-70" fmla="*/ 260623 h 367308"/>
              <a:gd name="connsiteX6-71" fmla="*/ 315648 w 465644"/>
              <a:gd name="connsiteY6-72" fmla="*/ 115356 h 367308"/>
              <a:gd name="connsiteX7-73" fmla="*/ 174498 w 465644"/>
              <a:gd name="connsiteY7-74" fmla="*/ 119697 h 367308"/>
              <a:gd name="connsiteX8-75" fmla="*/ 162676 w 465644"/>
              <a:gd name="connsiteY8-76" fmla="*/ 268014 h 367308"/>
              <a:gd name="connsiteX9-77" fmla="*/ 156570 w 465644"/>
              <a:gd name="connsiteY9-78" fmla="*/ 355610 h 367308"/>
              <a:gd name="connsiteX10-79" fmla="*/ 78600 w 465644"/>
              <a:gd name="connsiteY10-80" fmla="*/ 335721 h 367308"/>
              <a:gd name="connsiteX0-81" fmla="*/ 78600 w 482853"/>
              <a:gd name="connsiteY0-82" fmla="*/ 326296 h 357883"/>
              <a:gd name="connsiteX1-83" fmla="*/ 98099 w 482853"/>
              <a:gd name="connsiteY1-84" fmla="*/ 34612 h 357883"/>
              <a:gd name="connsiteX2-85" fmla="*/ 381727 w 482853"/>
              <a:gd name="connsiteY2-86" fmla="*/ 22223 h 357883"/>
              <a:gd name="connsiteX3-87" fmla="*/ 482310 w 482853"/>
              <a:gd name="connsiteY3-88" fmla="*/ 199034 h 357883"/>
              <a:gd name="connsiteX4-89" fmla="*/ 420858 w 482853"/>
              <a:gd name="connsiteY4-90" fmla="*/ 339099 h 357883"/>
              <a:gd name="connsiteX5-91" fmla="*/ 372777 w 482853"/>
              <a:gd name="connsiteY5-92" fmla="*/ 315717 h 357883"/>
              <a:gd name="connsiteX6-93" fmla="*/ 355405 w 482853"/>
              <a:gd name="connsiteY6-94" fmla="*/ 251198 h 357883"/>
              <a:gd name="connsiteX7-95" fmla="*/ 315648 w 482853"/>
              <a:gd name="connsiteY7-96" fmla="*/ 105931 h 357883"/>
              <a:gd name="connsiteX8-97" fmla="*/ 174498 w 482853"/>
              <a:gd name="connsiteY8-98" fmla="*/ 110272 h 357883"/>
              <a:gd name="connsiteX9-99" fmla="*/ 162676 w 482853"/>
              <a:gd name="connsiteY9-100" fmla="*/ 258589 h 357883"/>
              <a:gd name="connsiteX10-101" fmla="*/ 156570 w 482853"/>
              <a:gd name="connsiteY10-102" fmla="*/ 346185 h 357883"/>
              <a:gd name="connsiteX11" fmla="*/ 78600 w 482853"/>
              <a:gd name="connsiteY11" fmla="*/ 326296 h 357883"/>
              <a:gd name="connsiteX0-103" fmla="*/ 78600 w 482853"/>
              <a:gd name="connsiteY0-104" fmla="*/ 326296 h 357883"/>
              <a:gd name="connsiteX1-105" fmla="*/ 98099 w 482853"/>
              <a:gd name="connsiteY1-106" fmla="*/ 34612 h 357883"/>
              <a:gd name="connsiteX2-107" fmla="*/ 381727 w 482853"/>
              <a:gd name="connsiteY2-108" fmla="*/ 22223 h 357883"/>
              <a:gd name="connsiteX3-109" fmla="*/ 482310 w 482853"/>
              <a:gd name="connsiteY3-110" fmla="*/ 199034 h 357883"/>
              <a:gd name="connsiteX4-111" fmla="*/ 420858 w 482853"/>
              <a:gd name="connsiteY4-112" fmla="*/ 339099 h 357883"/>
              <a:gd name="connsiteX5-113" fmla="*/ 372777 w 482853"/>
              <a:gd name="connsiteY5-114" fmla="*/ 315717 h 357883"/>
              <a:gd name="connsiteX6-115" fmla="*/ 355405 w 482853"/>
              <a:gd name="connsiteY6-116" fmla="*/ 251198 h 357883"/>
              <a:gd name="connsiteX7-117" fmla="*/ 315648 w 482853"/>
              <a:gd name="connsiteY7-118" fmla="*/ 105931 h 357883"/>
              <a:gd name="connsiteX8-119" fmla="*/ 174498 w 482853"/>
              <a:gd name="connsiteY8-120" fmla="*/ 110272 h 357883"/>
              <a:gd name="connsiteX9-121" fmla="*/ 162676 w 482853"/>
              <a:gd name="connsiteY9-122" fmla="*/ 258589 h 357883"/>
              <a:gd name="connsiteX10-123" fmla="*/ 156570 w 482853"/>
              <a:gd name="connsiteY10-124" fmla="*/ 346185 h 357883"/>
              <a:gd name="connsiteX11-125" fmla="*/ 78600 w 482853"/>
              <a:gd name="connsiteY11-126" fmla="*/ 326296 h 357883"/>
              <a:gd name="connsiteX0-127" fmla="*/ 78600 w 482853"/>
              <a:gd name="connsiteY0-128" fmla="*/ 326296 h 357883"/>
              <a:gd name="connsiteX1-129" fmla="*/ 98099 w 482853"/>
              <a:gd name="connsiteY1-130" fmla="*/ 34612 h 357883"/>
              <a:gd name="connsiteX2-131" fmla="*/ 381727 w 482853"/>
              <a:gd name="connsiteY2-132" fmla="*/ 22223 h 357883"/>
              <a:gd name="connsiteX3-133" fmla="*/ 482310 w 482853"/>
              <a:gd name="connsiteY3-134" fmla="*/ 199034 h 357883"/>
              <a:gd name="connsiteX4-135" fmla="*/ 420858 w 482853"/>
              <a:gd name="connsiteY4-136" fmla="*/ 339099 h 357883"/>
              <a:gd name="connsiteX5-137" fmla="*/ 372777 w 482853"/>
              <a:gd name="connsiteY5-138" fmla="*/ 315717 h 357883"/>
              <a:gd name="connsiteX6-139" fmla="*/ 350642 w 482853"/>
              <a:gd name="connsiteY6-140" fmla="*/ 253579 h 357883"/>
              <a:gd name="connsiteX7-141" fmla="*/ 315648 w 482853"/>
              <a:gd name="connsiteY7-142" fmla="*/ 105931 h 357883"/>
              <a:gd name="connsiteX8-143" fmla="*/ 174498 w 482853"/>
              <a:gd name="connsiteY8-144" fmla="*/ 110272 h 357883"/>
              <a:gd name="connsiteX9-145" fmla="*/ 162676 w 482853"/>
              <a:gd name="connsiteY9-146" fmla="*/ 258589 h 357883"/>
              <a:gd name="connsiteX10-147" fmla="*/ 156570 w 482853"/>
              <a:gd name="connsiteY10-148" fmla="*/ 346185 h 357883"/>
              <a:gd name="connsiteX11-149" fmla="*/ 78600 w 482853"/>
              <a:gd name="connsiteY11-150" fmla="*/ 326296 h 357883"/>
              <a:gd name="connsiteX0-151" fmla="*/ 78600 w 482853"/>
              <a:gd name="connsiteY0-152" fmla="*/ 326296 h 357883"/>
              <a:gd name="connsiteX1-153" fmla="*/ 98099 w 482853"/>
              <a:gd name="connsiteY1-154" fmla="*/ 34612 h 357883"/>
              <a:gd name="connsiteX2-155" fmla="*/ 381727 w 482853"/>
              <a:gd name="connsiteY2-156" fmla="*/ 22223 h 357883"/>
              <a:gd name="connsiteX3-157" fmla="*/ 482310 w 482853"/>
              <a:gd name="connsiteY3-158" fmla="*/ 199034 h 357883"/>
              <a:gd name="connsiteX4-159" fmla="*/ 420858 w 482853"/>
              <a:gd name="connsiteY4-160" fmla="*/ 339099 h 357883"/>
              <a:gd name="connsiteX5-161" fmla="*/ 372777 w 482853"/>
              <a:gd name="connsiteY5-162" fmla="*/ 315717 h 357883"/>
              <a:gd name="connsiteX6-163" fmla="*/ 350642 w 482853"/>
              <a:gd name="connsiteY6-164" fmla="*/ 253579 h 357883"/>
              <a:gd name="connsiteX7-165" fmla="*/ 315648 w 482853"/>
              <a:gd name="connsiteY7-166" fmla="*/ 105931 h 357883"/>
              <a:gd name="connsiteX8-167" fmla="*/ 174498 w 482853"/>
              <a:gd name="connsiteY8-168" fmla="*/ 110272 h 357883"/>
              <a:gd name="connsiteX9-169" fmla="*/ 172201 w 482853"/>
              <a:gd name="connsiteY9-170" fmla="*/ 260971 h 357883"/>
              <a:gd name="connsiteX10-171" fmla="*/ 156570 w 482853"/>
              <a:gd name="connsiteY10-172" fmla="*/ 346185 h 357883"/>
              <a:gd name="connsiteX11-173" fmla="*/ 78600 w 482853"/>
              <a:gd name="connsiteY11-174" fmla="*/ 326296 h 357883"/>
              <a:gd name="connsiteX0-175" fmla="*/ 86886 w 412558"/>
              <a:gd name="connsiteY0-176" fmla="*/ 360065 h 360696"/>
              <a:gd name="connsiteX1-177" fmla="*/ 27804 w 412558"/>
              <a:gd name="connsiteY1-178" fmla="*/ 37425 h 360696"/>
              <a:gd name="connsiteX2-179" fmla="*/ 311432 w 412558"/>
              <a:gd name="connsiteY2-180" fmla="*/ 25036 h 360696"/>
              <a:gd name="connsiteX3-181" fmla="*/ 412015 w 412558"/>
              <a:gd name="connsiteY3-182" fmla="*/ 201847 h 360696"/>
              <a:gd name="connsiteX4-183" fmla="*/ 350563 w 412558"/>
              <a:gd name="connsiteY4-184" fmla="*/ 341912 h 360696"/>
              <a:gd name="connsiteX5-185" fmla="*/ 302482 w 412558"/>
              <a:gd name="connsiteY5-186" fmla="*/ 318530 h 360696"/>
              <a:gd name="connsiteX6-187" fmla="*/ 280347 w 412558"/>
              <a:gd name="connsiteY6-188" fmla="*/ 256392 h 360696"/>
              <a:gd name="connsiteX7-189" fmla="*/ 245353 w 412558"/>
              <a:gd name="connsiteY7-190" fmla="*/ 108744 h 360696"/>
              <a:gd name="connsiteX8-191" fmla="*/ 104203 w 412558"/>
              <a:gd name="connsiteY8-192" fmla="*/ 113085 h 360696"/>
              <a:gd name="connsiteX9-193" fmla="*/ 101906 w 412558"/>
              <a:gd name="connsiteY9-194" fmla="*/ 263784 h 360696"/>
              <a:gd name="connsiteX10-195" fmla="*/ 86275 w 412558"/>
              <a:gd name="connsiteY10-196" fmla="*/ 348998 h 360696"/>
              <a:gd name="connsiteX11-197" fmla="*/ 86886 w 412558"/>
              <a:gd name="connsiteY11-198" fmla="*/ 360065 h 360696"/>
              <a:gd name="connsiteX0-199" fmla="*/ 125305 w 450977"/>
              <a:gd name="connsiteY0-200" fmla="*/ 353326 h 353957"/>
              <a:gd name="connsiteX1-201" fmla="*/ 2758 w 450977"/>
              <a:gd name="connsiteY1-202" fmla="*/ 240352 h 353957"/>
              <a:gd name="connsiteX2-203" fmla="*/ 66223 w 450977"/>
              <a:gd name="connsiteY2-204" fmla="*/ 30686 h 353957"/>
              <a:gd name="connsiteX3-205" fmla="*/ 349851 w 450977"/>
              <a:gd name="connsiteY3-206" fmla="*/ 18297 h 353957"/>
              <a:gd name="connsiteX4-207" fmla="*/ 450434 w 450977"/>
              <a:gd name="connsiteY4-208" fmla="*/ 195108 h 353957"/>
              <a:gd name="connsiteX5-209" fmla="*/ 388982 w 450977"/>
              <a:gd name="connsiteY5-210" fmla="*/ 335173 h 353957"/>
              <a:gd name="connsiteX6-211" fmla="*/ 340901 w 450977"/>
              <a:gd name="connsiteY6-212" fmla="*/ 311791 h 353957"/>
              <a:gd name="connsiteX7-213" fmla="*/ 318766 w 450977"/>
              <a:gd name="connsiteY7-214" fmla="*/ 249653 h 353957"/>
              <a:gd name="connsiteX8-215" fmla="*/ 283772 w 450977"/>
              <a:gd name="connsiteY8-216" fmla="*/ 102005 h 353957"/>
              <a:gd name="connsiteX9-217" fmla="*/ 142622 w 450977"/>
              <a:gd name="connsiteY9-218" fmla="*/ 106346 h 353957"/>
              <a:gd name="connsiteX10-219" fmla="*/ 140325 w 450977"/>
              <a:gd name="connsiteY10-220" fmla="*/ 257045 h 353957"/>
              <a:gd name="connsiteX11-221" fmla="*/ 124694 w 450977"/>
              <a:gd name="connsiteY11-222" fmla="*/ 342259 h 353957"/>
              <a:gd name="connsiteX12" fmla="*/ 125305 w 450977"/>
              <a:gd name="connsiteY12" fmla="*/ 353326 h 353957"/>
              <a:gd name="connsiteX0-223" fmla="*/ 120942 w 446614"/>
              <a:gd name="connsiteY0-224" fmla="*/ 352687 h 353318"/>
              <a:gd name="connsiteX1-225" fmla="*/ 3157 w 446614"/>
              <a:gd name="connsiteY1-226" fmla="*/ 227807 h 353318"/>
              <a:gd name="connsiteX2-227" fmla="*/ 61860 w 446614"/>
              <a:gd name="connsiteY2-228" fmla="*/ 30047 h 353318"/>
              <a:gd name="connsiteX3-229" fmla="*/ 345488 w 446614"/>
              <a:gd name="connsiteY3-230" fmla="*/ 17658 h 353318"/>
              <a:gd name="connsiteX4-231" fmla="*/ 446071 w 446614"/>
              <a:gd name="connsiteY4-232" fmla="*/ 194469 h 353318"/>
              <a:gd name="connsiteX5-233" fmla="*/ 384619 w 446614"/>
              <a:gd name="connsiteY5-234" fmla="*/ 334534 h 353318"/>
              <a:gd name="connsiteX6-235" fmla="*/ 336538 w 446614"/>
              <a:gd name="connsiteY6-236" fmla="*/ 311152 h 353318"/>
              <a:gd name="connsiteX7-237" fmla="*/ 314403 w 446614"/>
              <a:gd name="connsiteY7-238" fmla="*/ 249014 h 353318"/>
              <a:gd name="connsiteX8-239" fmla="*/ 279409 w 446614"/>
              <a:gd name="connsiteY8-240" fmla="*/ 101366 h 353318"/>
              <a:gd name="connsiteX9-241" fmla="*/ 138259 w 446614"/>
              <a:gd name="connsiteY9-242" fmla="*/ 105707 h 353318"/>
              <a:gd name="connsiteX10-243" fmla="*/ 135962 w 446614"/>
              <a:gd name="connsiteY10-244" fmla="*/ 256406 h 353318"/>
              <a:gd name="connsiteX11-245" fmla="*/ 120331 w 446614"/>
              <a:gd name="connsiteY11-246" fmla="*/ 341620 h 353318"/>
              <a:gd name="connsiteX12-247" fmla="*/ 120942 w 446614"/>
              <a:gd name="connsiteY12-248" fmla="*/ 352687 h 353318"/>
              <a:gd name="connsiteX0-249" fmla="*/ 120942 w 446614"/>
              <a:gd name="connsiteY0-250" fmla="*/ 352687 h 353318"/>
              <a:gd name="connsiteX1-251" fmla="*/ 3157 w 446614"/>
              <a:gd name="connsiteY1-252" fmla="*/ 227807 h 353318"/>
              <a:gd name="connsiteX2-253" fmla="*/ 61860 w 446614"/>
              <a:gd name="connsiteY2-254" fmla="*/ 30047 h 353318"/>
              <a:gd name="connsiteX3-255" fmla="*/ 345488 w 446614"/>
              <a:gd name="connsiteY3-256" fmla="*/ 17658 h 353318"/>
              <a:gd name="connsiteX4-257" fmla="*/ 446071 w 446614"/>
              <a:gd name="connsiteY4-258" fmla="*/ 194469 h 353318"/>
              <a:gd name="connsiteX5-259" fmla="*/ 384619 w 446614"/>
              <a:gd name="connsiteY5-260" fmla="*/ 334534 h 353318"/>
              <a:gd name="connsiteX6-261" fmla="*/ 336538 w 446614"/>
              <a:gd name="connsiteY6-262" fmla="*/ 311152 h 353318"/>
              <a:gd name="connsiteX7-263" fmla="*/ 314403 w 446614"/>
              <a:gd name="connsiteY7-264" fmla="*/ 249014 h 353318"/>
              <a:gd name="connsiteX8-265" fmla="*/ 279409 w 446614"/>
              <a:gd name="connsiteY8-266" fmla="*/ 101366 h 353318"/>
              <a:gd name="connsiteX9-267" fmla="*/ 138259 w 446614"/>
              <a:gd name="connsiteY9-268" fmla="*/ 105707 h 353318"/>
              <a:gd name="connsiteX10-269" fmla="*/ 135962 w 446614"/>
              <a:gd name="connsiteY10-270" fmla="*/ 256406 h 353318"/>
              <a:gd name="connsiteX11-271" fmla="*/ 120331 w 446614"/>
              <a:gd name="connsiteY11-272" fmla="*/ 341620 h 353318"/>
              <a:gd name="connsiteX12-273" fmla="*/ 120942 w 446614"/>
              <a:gd name="connsiteY12-274" fmla="*/ 352687 h 35331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37" y="connsiteY9-38"/>
              </a:cxn>
              <a:cxn ang="0">
                <a:pos x="connsiteX10-79" y="connsiteY10-80"/>
              </a:cxn>
              <a:cxn ang="0">
                <a:pos x="connsiteX11-125" y="connsiteY11-126"/>
              </a:cxn>
              <a:cxn ang="0">
                <a:pos x="connsiteX12-247" y="connsiteY12-248"/>
              </a:cxn>
            </a:cxnLst>
            <a:rect l="l" t="t" r="r" b="b"/>
            <a:pathLst>
              <a:path w="446614" h="353318">
                <a:moveTo>
                  <a:pt x="120942" y="352687"/>
                </a:moveTo>
                <a:cubicBezTo>
                  <a:pt x="107366" y="330543"/>
                  <a:pt x="17766" y="269674"/>
                  <a:pt x="3157" y="227807"/>
                </a:cubicBezTo>
                <a:cubicBezTo>
                  <a:pt x="-6690" y="174034"/>
                  <a:pt x="4805" y="65072"/>
                  <a:pt x="61860" y="30047"/>
                </a:cubicBezTo>
                <a:cubicBezTo>
                  <a:pt x="118915" y="-4978"/>
                  <a:pt x="281453" y="-9746"/>
                  <a:pt x="345488" y="17658"/>
                </a:cubicBezTo>
                <a:cubicBezTo>
                  <a:pt x="409523" y="45062"/>
                  <a:pt x="449074" y="144037"/>
                  <a:pt x="446071" y="194469"/>
                </a:cubicBezTo>
                <a:cubicBezTo>
                  <a:pt x="452593" y="247282"/>
                  <a:pt x="398509" y="310324"/>
                  <a:pt x="384619" y="334534"/>
                </a:cubicBezTo>
                <a:cubicBezTo>
                  <a:pt x="390270" y="384243"/>
                  <a:pt x="351812" y="320643"/>
                  <a:pt x="336538" y="311152"/>
                </a:cubicBezTo>
                <a:cubicBezTo>
                  <a:pt x="321264" y="301661"/>
                  <a:pt x="331068" y="284772"/>
                  <a:pt x="314403" y="249014"/>
                </a:cubicBezTo>
                <a:cubicBezTo>
                  <a:pt x="389373" y="205557"/>
                  <a:pt x="308766" y="125251"/>
                  <a:pt x="279409" y="101366"/>
                </a:cubicBezTo>
                <a:cubicBezTo>
                  <a:pt x="250052" y="77481"/>
                  <a:pt x="181108" y="90123"/>
                  <a:pt x="138259" y="105707"/>
                </a:cubicBezTo>
                <a:cubicBezTo>
                  <a:pt x="47749" y="138625"/>
                  <a:pt x="51101" y="218453"/>
                  <a:pt x="135962" y="256406"/>
                </a:cubicBezTo>
                <a:cubicBezTo>
                  <a:pt x="120900" y="267369"/>
                  <a:pt x="135393" y="330657"/>
                  <a:pt x="120331" y="341620"/>
                </a:cubicBezTo>
                <a:cubicBezTo>
                  <a:pt x="107367" y="353226"/>
                  <a:pt x="133906" y="341081"/>
                  <a:pt x="120942" y="35268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13" name="矩形: 一个圆顶角，剪去另一个顶角 12"/>
          <p:cNvSpPr/>
          <p:nvPr userDrawn="1"/>
        </p:nvSpPr>
        <p:spPr>
          <a:xfrm rot="5400000" flipV="1">
            <a:off x="78314" y="865031"/>
            <a:ext cx="900000" cy="360000"/>
          </a:xfrm>
          <a:prstGeom prst="snip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Kanit SemiBold" panose="020B0A00000000000000" pitchFamily="34" charset="-122"/>
              <a:ea typeface="Kanit SemiBold" panose="020B0A00000000000000" pitchFamily="34" charset="-122"/>
            </a:endParaRPr>
          </a:p>
        </p:txBody>
      </p:sp>
      <p:sp>
        <p:nvSpPr>
          <p:cNvPr id="48" name="流程图: 接点 47"/>
          <p:cNvSpPr/>
          <p:nvPr userDrawn="1"/>
        </p:nvSpPr>
        <p:spPr>
          <a:xfrm>
            <a:off x="4693347" y="455654"/>
            <a:ext cx="288000" cy="288162"/>
          </a:xfrm>
          <a:prstGeom prst="flowChartConnector">
            <a:avLst/>
          </a:prstGeom>
          <a:solidFill>
            <a:srgbClr val="0092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49" name="空心弧 18"/>
          <p:cNvSpPr/>
          <p:nvPr userDrawn="1"/>
        </p:nvSpPr>
        <p:spPr>
          <a:xfrm rot="5400000">
            <a:off x="4667789" y="185665"/>
            <a:ext cx="446614" cy="353318"/>
          </a:xfrm>
          <a:custGeom>
            <a:avLst/>
            <a:gdLst>
              <a:gd name="connsiteX0" fmla="*/ 78598 w 503582"/>
              <a:gd name="connsiteY0" fmla="*/ 331635 h 384313"/>
              <a:gd name="connsiteX1" fmla="*/ 98097 w 503582"/>
              <a:gd name="connsiteY1" fmla="*/ 39951 h 384313"/>
              <a:gd name="connsiteX2" fmla="*/ 381725 w 503582"/>
              <a:gd name="connsiteY2" fmla="*/ 27562 h 384313"/>
              <a:gd name="connsiteX3" fmla="*/ 447048 w 503582"/>
              <a:gd name="connsiteY3" fmla="*/ 313482 h 384313"/>
              <a:gd name="connsiteX4" fmla="*/ 355403 w 503582"/>
              <a:gd name="connsiteY4" fmla="*/ 256537 h 384313"/>
              <a:gd name="connsiteX5" fmla="*/ 315646 w 503582"/>
              <a:gd name="connsiteY5" fmla="*/ 111270 h 384313"/>
              <a:gd name="connsiteX6" fmla="*/ 174496 w 503582"/>
              <a:gd name="connsiteY6" fmla="*/ 115611 h 384313"/>
              <a:gd name="connsiteX7" fmla="*/ 162674 w 503582"/>
              <a:gd name="connsiteY7" fmla="*/ 263928 h 384313"/>
              <a:gd name="connsiteX8" fmla="*/ 78598 w 503582"/>
              <a:gd name="connsiteY8" fmla="*/ 331635 h 384313"/>
              <a:gd name="connsiteX0-1" fmla="*/ 78600 w 503614"/>
              <a:gd name="connsiteY0-2" fmla="*/ 331635 h 353527"/>
              <a:gd name="connsiteX1-3" fmla="*/ 98099 w 503614"/>
              <a:gd name="connsiteY1-4" fmla="*/ 39951 h 353527"/>
              <a:gd name="connsiteX2-5" fmla="*/ 381727 w 503614"/>
              <a:gd name="connsiteY2-6" fmla="*/ 27562 h 353527"/>
              <a:gd name="connsiteX3-7" fmla="*/ 447050 w 503614"/>
              <a:gd name="connsiteY3-8" fmla="*/ 313482 h 353527"/>
              <a:gd name="connsiteX4-9" fmla="*/ 355405 w 503614"/>
              <a:gd name="connsiteY4-10" fmla="*/ 256537 h 353527"/>
              <a:gd name="connsiteX5-11" fmla="*/ 315648 w 503614"/>
              <a:gd name="connsiteY5-12" fmla="*/ 111270 h 353527"/>
              <a:gd name="connsiteX6-13" fmla="*/ 174498 w 503614"/>
              <a:gd name="connsiteY6-14" fmla="*/ 115611 h 353527"/>
              <a:gd name="connsiteX7-15" fmla="*/ 162676 w 503614"/>
              <a:gd name="connsiteY7-16" fmla="*/ 263928 h 353527"/>
              <a:gd name="connsiteX8-17" fmla="*/ 156570 w 503614"/>
              <a:gd name="connsiteY8-18" fmla="*/ 351524 h 353527"/>
              <a:gd name="connsiteX9" fmla="*/ 78600 w 503614"/>
              <a:gd name="connsiteY9" fmla="*/ 331635 h 353527"/>
              <a:gd name="connsiteX0-19" fmla="*/ 78600 w 503614"/>
              <a:gd name="connsiteY0-20" fmla="*/ 331635 h 353527"/>
              <a:gd name="connsiteX1-21" fmla="*/ 98099 w 503614"/>
              <a:gd name="connsiteY1-22" fmla="*/ 39951 h 353527"/>
              <a:gd name="connsiteX2-23" fmla="*/ 381727 w 503614"/>
              <a:gd name="connsiteY2-24" fmla="*/ 27562 h 353527"/>
              <a:gd name="connsiteX3-25" fmla="*/ 447050 w 503614"/>
              <a:gd name="connsiteY3-26" fmla="*/ 313482 h 353527"/>
              <a:gd name="connsiteX4-27" fmla="*/ 355405 w 503614"/>
              <a:gd name="connsiteY4-28" fmla="*/ 256537 h 353527"/>
              <a:gd name="connsiteX5-29" fmla="*/ 315648 w 503614"/>
              <a:gd name="connsiteY5-30" fmla="*/ 111270 h 353527"/>
              <a:gd name="connsiteX6-31" fmla="*/ 174498 w 503614"/>
              <a:gd name="connsiteY6-32" fmla="*/ 115611 h 353527"/>
              <a:gd name="connsiteX7-33" fmla="*/ 162676 w 503614"/>
              <a:gd name="connsiteY7-34" fmla="*/ 263928 h 353527"/>
              <a:gd name="connsiteX8-35" fmla="*/ 156570 w 503614"/>
              <a:gd name="connsiteY8-36" fmla="*/ 351524 h 353527"/>
              <a:gd name="connsiteX9-37" fmla="*/ 78600 w 503614"/>
              <a:gd name="connsiteY9-38" fmla="*/ 331635 h 353527"/>
              <a:gd name="connsiteX0-39" fmla="*/ 78600 w 503614"/>
              <a:gd name="connsiteY0-40" fmla="*/ 331635 h 353527"/>
              <a:gd name="connsiteX1-41" fmla="*/ 98099 w 503614"/>
              <a:gd name="connsiteY1-42" fmla="*/ 39951 h 353527"/>
              <a:gd name="connsiteX2-43" fmla="*/ 381727 w 503614"/>
              <a:gd name="connsiteY2-44" fmla="*/ 27562 h 353527"/>
              <a:gd name="connsiteX3-45" fmla="*/ 447050 w 503614"/>
              <a:gd name="connsiteY3-46" fmla="*/ 313482 h 353527"/>
              <a:gd name="connsiteX4-47" fmla="*/ 372777 w 503614"/>
              <a:gd name="connsiteY4-48" fmla="*/ 321056 h 353527"/>
              <a:gd name="connsiteX5-49" fmla="*/ 355405 w 503614"/>
              <a:gd name="connsiteY5-50" fmla="*/ 256537 h 353527"/>
              <a:gd name="connsiteX6-51" fmla="*/ 315648 w 503614"/>
              <a:gd name="connsiteY6-52" fmla="*/ 111270 h 353527"/>
              <a:gd name="connsiteX7-53" fmla="*/ 174498 w 503614"/>
              <a:gd name="connsiteY7-54" fmla="*/ 115611 h 353527"/>
              <a:gd name="connsiteX8-55" fmla="*/ 162676 w 503614"/>
              <a:gd name="connsiteY8-56" fmla="*/ 263928 h 353527"/>
              <a:gd name="connsiteX9-57" fmla="*/ 156570 w 503614"/>
              <a:gd name="connsiteY9-58" fmla="*/ 351524 h 353527"/>
              <a:gd name="connsiteX10" fmla="*/ 78600 w 503614"/>
              <a:gd name="connsiteY10" fmla="*/ 331635 h 353527"/>
              <a:gd name="connsiteX0-59" fmla="*/ 78600 w 465644"/>
              <a:gd name="connsiteY0-60" fmla="*/ 335721 h 367308"/>
              <a:gd name="connsiteX1-61" fmla="*/ 98099 w 465644"/>
              <a:gd name="connsiteY1-62" fmla="*/ 44037 h 367308"/>
              <a:gd name="connsiteX2-63" fmla="*/ 381727 w 465644"/>
              <a:gd name="connsiteY2-64" fmla="*/ 31648 h 367308"/>
              <a:gd name="connsiteX3-65" fmla="*/ 420858 w 465644"/>
              <a:gd name="connsiteY3-66" fmla="*/ 348524 h 367308"/>
              <a:gd name="connsiteX4-67" fmla="*/ 372777 w 465644"/>
              <a:gd name="connsiteY4-68" fmla="*/ 325142 h 367308"/>
              <a:gd name="connsiteX5-69" fmla="*/ 355405 w 465644"/>
              <a:gd name="connsiteY5-70" fmla="*/ 260623 h 367308"/>
              <a:gd name="connsiteX6-71" fmla="*/ 315648 w 465644"/>
              <a:gd name="connsiteY6-72" fmla="*/ 115356 h 367308"/>
              <a:gd name="connsiteX7-73" fmla="*/ 174498 w 465644"/>
              <a:gd name="connsiteY7-74" fmla="*/ 119697 h 367308"/>
              <a:gd name="connsiteX8-75" fmla="*/ 162676 w 465644"/>
              <a:gd name="connsiteY8-76" fmla="*/ 268014 h 367308"/>
              <a:gd name="connsiteX9-77" fmla="*/ 156570 w 465644"/>
              <a:gd name="connsiteY9-78" fmla="*/ 355610 h 367308"/>
              <a:gd name="connsiteX10-79" fmla="*/ 78600 w 465644"/>
              <a:gd name="connsiteY10-80" fmla="*/ 335721 h 367308"/>
              <a:gd name="connsiteX0-81" fmla="*/ 78600 w 482853"/>
              <a:gd name="connsiteY0-82" fmla="*/ 326296 h 357883"/>
              <a:gd name="connsiteX1-83" fmla="*/ 98099 w 482853"/>
              <a:gd name="connsiteY1-84" fmla="*/ 34612 h 357883"/>
              <a:gd name="connsiteX2-85" fmla="*/ 381727 w 482853"/>
              <a:gd name="connsiteY2-86" fmla="*/ 22223 h 357883"/>
              <a:gd name="connsiteX3-87" fmla="*/ 482310 w 482853"/>
              <a:gd name="connsiteY3-88" fmla="*/ 199034 h 357883"/>
              <a:gd name="connsiteX4-89" fmla="*/ 420858 w 482853"/>
              <a:gd name="connsiteY4-90" fmla="*/ 339099 h 357883"/>
              <a:gd name="connsiteX5-91" fmla="*/ 372777 w 482853"/>
              <a:gd name="connsiteY5-92" fmla="*/ 315717 h 357883"/>
              <a:gd name="connsiteX6-93" fmla="*/ 355405 w 482853"/>
              <a:gd name="connsiteY6-94" fmla="*/ 251198 h 357883"/>
              <a:gd name="connsiteX7-95" fmla="*/ 315648 w 482853"/>
              <a:gd name="connsiteY7-96" fmla="*/ 105931 h 357883"/>
              <a:gd name="connsiteX8-97" fmla="*/ 174498 w 482853"/>
              <a:gd name="connsiteY8-98" fmla="*/ 110272 h 357883"/>
              <a:gd name="connsiteX9-99" fmla="*/ 162676 w 482853"/>
              <a:gd name="connsiteY9-100" fmla="*/ 258589 h 357883"/>
              <a:gd name="connsiteX10-101" fmla="*/ 156570 w 482853"/>
              <a:gd name="connsiteY10-102" fmla="*/ 346185 h 357883"/>
              <a:gd name="connsiteX11" fmla="*/ 78600 w 482853"/>
              <a:gd name="connsiteY11" fmla="*/ 326296 h 357883"/>
              <a:gd name="connsiteX0-103" fmla="*/ 78600 w 482853"/>
              <a:gd name="connsiteY0-104" fmla="*/ 326296 h 357883"/>
              <a:gd name="connsiteX1-105" fmla="*/ 98099 w 482853"/>
              <a:gd name="connsiteY1-106" fmla="*/ 34612 h 357883"/>
              <a:gd name="connsiteX2-107" fmla="*/ 381727 w 482853"/>
              <a:gd name="connsiteY2-108" fmla="*/ 22223 h 357883"/>
              <a:gd name="connsiteX3-109" fmla="*/ 482310 w 482853"/>
              <a:gd name="connsiteY3-110" fmla="*/ 199034 h 357883"/>
              <a:gd name="connsiteX4-111" fmla="*/ 420858 w 482853"/>
              <a:gd name="connsiteY4-112" fmla="*/ 339099 h 357883"/>
              <a:gd name="connsiteX5-113" fmla="*/ 372777 w 482853"/>
              <a:gd name="connsiteY5-114" fmla="*/ 315717 h 357883"/>
              <a:gd name="connsiteX6-115" fmla="*/ 355405 w 482853"/>
              <a:gd name="connsiteY6-116" fmla="*/ 251198 h 357883"/>
              <a:gd name="connsiteX7-117" fmla="*/ 315648 w 482853"/>
              <a:gd name="connsiteY7-118" fmla="*/ 105931 h 357883"/>
              <a:gd name="connsiteX8-119" fmla="*/ 174498 w 482853"/>
              <a:gd name="connsiteY8-120" fmla="*/ 110272 h 357883"/>
              <a:gd name="connsiteX9-121" fmla="*/ 162676 w 482853"/>
              <a:gd name="connsiteY9-122" fmla="*/ 258589 h 357883"/>
              <a:gd name="connsiteX10-123" fmla="*/ 156570 w 482853"/>
              <a:gd name="connsiteY10-124" fmla="*/ 346185 h 357883"/>
              <a:gd name="connsiteX11-125" fmla="*/ 78600 w 482853"/>
              <a:gd name="connsiteY11-126" fmla="*/ 326296 h 357883"/>
              <a:gd name="connsiteX0-127" fmla="*/ 78600 w 482853"/>
              <a:gd name="connsiteY0-128" fmla="*/ 326296 h 357883"/>
              <a:gd name="connsiteX1-129" fmla="*/ 98099 w 482853"/>
              <a:gd name="connsiteY1-130" fmla="*/ 34612 h 357883"/>
              <a:gd name="connsiteX2-131" fmla="*/ 381727 w 482853"/>
              <a:gd name="connsiteY2-132" fmla="*/ 22223 h 357883"/>
              <a:gd name="connsiteX3-133" fmla="*/ 482310 w 482853"/>
              <a:gd name="connsiteY3-134" fmla="*/ 199034 h 357883"/>
              <a:gd name="connsiteX4-135" fmla="*/ 420858 w 482853"/>
              <a:gd name="connsiteY4-136" fmla="*/ 339099 h 357883"/>
              <a:gd name="connsiteX5-137" fmla="*/ 372777 w 482853"/>
              <a:gd name="connsiteY5-138" fmla="*/ 315717 h 357883"/>
              <a:gd name="connsiteX6-139" fmla="*/ 350642 w 482853"/>
              <a:gd name="connsiteY6-140" fmla="*/ 253579 h 357883"/>
              <a:gd name="connsiteX7-141" fmla="*/ 315648 w 482853"/>
              <a:gd name="connsiteY7-142" fmla="*/ 105931 h 357883"/>
              <a:gd name="connsiteX8-143" fmla="*/ 174498 w 482853"/>
              <a:gd name="connsiteY8-144" fmla="*/ 110272 h 357883"/>
              <a:gd name="connsiteX9-145" fmla="*/ 162676 w 482853"/>
              <a:gd name="connsiteY9-146" fmla="*/ 258589 h 357883"/>
              <a:gd name="connsiteX10-147" fmla="*/ 156570 w 482853"/>
              <a:gd name="connsiteY10-148" fmla="*/ 346185 h 357883"/>
              <a:gd name="connsiteX11-149" fmla="*/ 78600 w 482853"/>
              <a:gd name="connsiteY11-150" fmla="*/ 326296 h 357883"/>
              <a:gd name="connsiteX0-151" fmla="*/ 78600 w 482853"/>
              <a:gd name="connsiteY0-152" fmla="*/ 326296 h 357883"/>
              <a:gd name="connsiteX1-153" fmla="*/ 98099 w 482853"/>
              <a:gd name="connsiteY1-154" fmla="*/ 34612 h 357883"/>
              <a:gd name="connsiteX2-155" fmla="*/ 381727 w 482853"/>
              <a:gd name="connsiteY2-156" fmla="*/ 22223 h 357883"/>
              <a:gd name="connsiteX3-157" fmla="*/ 482310 w 482853"/>
              <a:gd name="connsiteY3-158" fmla="*/ 199034 h 357883"/>
              <a:gd name="connsiteX4-159" fmla="*/ 420858 w 482853"/>
              <a:gd name="connsiteY4-160" fmla="*/ 339099 h 357883"/>
              <a:gd name="connsiteX5-161" fmla="*/ 372777 w 482853"/>
              <a:gd name="connsiteY5-162" fmla="*/ 315717 h 357883"/>
              <a:gd name="connsiteX6-163" fmla="*/ 350642 w 482853"/>
              <a:gd name="connsiteY6-164" fmla="*/ 253579 h 357883"/>
              <a:gd name="connsiteX7-165" fmla="*/ 315648 w 482853"/>
              <a:gd name="connsiteY7-166" fmla="*/ 105931 h 357883"/>
              <a:gd name="connsiteX8-167" fmla="*/ 174498 w 482853"/>
              <a:gd name="connsiteY8-168" fmla="*/ 110272 h 357883"/>
              <a:gd name="connsiteX9-169" fmla="*/ 172201 w 482853"/>
              <a:gd name="connsiteY9-170" fmla="*/ 260971 h 357883"/>
              <a:gd name="connsiteX10-171" fmla="*/ 156570 w 482853"/>
              <a:gd name="connsiteY10-172" fmla="*/ 346185 h 357883"/>
              <a:gd name="connsiteX11-173" fmla="*/ 78600 w 482853"/>
              <a:gd name="connsiteY11-174" fmla="*/ 326296 h 357883"/>
              <a:gd name="connsiteX0-175" fmla="*/ 86886 w 412558"/>
              <a:gd name="connsiteY0-176" fmla="*/ 360065 h 360696"/>
              <a:gd name="connsiteX1-177" fmla="*/ 27804 w 412558"/>
              <a:gd name="connsiteY1-178" fmla="*/ 37425 h 360696"/>
              <a:gd name="connsiteX2-179" fmla="*/ 311432 w 412558"/>
              <a:gd name="connsiteY2-180" fmla="*/ 25036 h 360696"/>
              <a:gd name="connsiteX3-181" fmla="*/ 412015 w 412558"/>
              <a:gd name="connsiteY3-182" fmla="*/ 201847 h 360696"/>
              <a:gd name="connsiteX4-183" fmla="*/ 350563 w 412558"/>
              <a:gd name="connsiteY4-184" fmla="*/ 341912 h 360696"/>
              <a:gd name="connsiteX5-185" fmla="*/ 302482 w 412558"/>
              <a:gd name="connsiteY5-186" fmla="*/ 318530 h 360696"/>
              <a:gd name="connsiteX6-187" fmla="*/ 280347 w 412558"/>
              <a:gd name="connsiteY6-188" fmla="*/ 256392 h 360696"/>
              <a:gd name="connsiteX7-189" fmla="*/ 245353 w 412558"/>
              <a:gd name="connsiteY7-190" fmla="*/ 108744 h 360696"/>
              <a:gd name="connsiteX8-191" fmla="*/ 104203 w 412558"/>
              <a:gd name="connsiteY8-192" fmla="*/ 113085 h 360696"/>
              <a:gd name="connsiteX9-193" fmla="*/ 101906 w 412558"/>
              <a:gd name="connsiteY9-194" fmla="*/ 263784 h 360696"/>
              <a:gd name="connsiteX10-195" fmla="*/ 86275 w 412558"/>
              <a:gd name="connsiteY10-196" fmla="*/ 348998 h 360696"/>
              <a:gd name="connsiteX11-197" fmla="*/ 86886 w 412558"/>
              <a:gd name="connsiteY11-198" fmla="*/ 360065 h 360696"/>
              <a:gd name="connsiteX0-199" fmla="*/ 125305 w 450977"/>
              <a:gd name="connsiteY0-200" fmla="*/ 353326 h 353957"/>
              <a:gd name="connsiteX1-201" fmla="*/ 2758 w 450977"/>
              <a:gd name="connsiteY1-202" fmla="*/ 240352 h 353957"/>
              <a:gd name="connsiteX2-203" fmla="*/ 66223 w 450977"/>
              <a:gd name="connsiteY2-204" fmla="*/ 30686 h 353957"/>
              <a:gd name="connsiteX3-205" fmla="*/ 349851 w 450977"/>
              <a:gd name="connsiteY3-206" fmla="*/ 18297 h 353957"/>
              <a:gd name="connsiteX4-207" fmla="*/ 450434 w 450977"/>
              <a:gd name="connsiteY4-208" fmla="*/ 195108 h 353957"/>
              <a:gd name="connsiteX5-209" fmla="*/ 388982 w 450977"/>
              <a:gd name="connsiteY5-210" fmla="*/ 335173 h 353957"/>
              <a:gd name="connsiteX6-211" fmla="*/ 340901 w 450977"/>
              <a:gd name="connsiteY6-212" fmla="*/ 311791 h 353957"/>
              <a:gd name="connsiteX7-213" fmla="*/ 318766 w 450977"/>
              <a:gd name="connsiteY7-214" fmla="*/ 249653 h 353957"/>
              <a:gd name="connsiteX8-215" fmla="*/ 283772 w 450977"/>
              <a:gd name="connsiteY8-216" fmla="*/ 102005 h 353957"/>
              <a:gd name="connsiteX9-217" fmla="*/ 142622 w 450977"/>
              <a:gd name="connsiteY9-218" fmla="*/ 106346 h 353957"/>
              <a:gd name="connsiteX10-219" fmla="*/ 140325 w 450977"/>
              <a:gd name="connsiteY10-220" fmla="*/ 257045 h 353957"/>
              <a:gd name="connsiteX11-221" fmla="*/ 124694 w 450977"/>
              <a:gd name="connsiteY11-222" fmla="*/ 342259 h 353957"/>
              <a:gd name="connsiteX12" fmla="*/ 125305 w 450977"/>
              <a:gd name="connsiteY12" fmla="*/ 353326 h 353957"/>
              <a:gd name="connsiteX0-223" fmla="*/ 120942 w 446614"/>
              <a:gd name="connsiteY0-224" fmla="*/ 352687 h 353318"/>
              <a:gd name="connsiteX1-225" fmla="*/ 3157 w 446614"/>
              <a:gd name="connsiteY1-226" fmla="*/ 227807 h 353318"/>
              <a:gd name="connsiteX2-227" fmla="*/ 61860 w 446614"/>
              <a:gd name="connsiteY2-228" fmla="*/ 30047 h 353318"/>
              <a:gd name="connsiteX3-229" fmla="*/ 345488 w 446614"/>
              <a:gd name="connsiteY3-230" fmla="*/ 17658 h 353318"/>
              <a:gd name="connsiteX4-231" fmla="*/ 446071 w 446614"/>
              <a:gd name="connsiteY4-232" fmla="*/ 194469 h 353318"/>
              <a:gd name="connsiteX5-233" fmla="*/ 384619 w 446614"/>
              <a:gd name="connsiteY5-234" fmla="*/ 334534 h 353318"/>
              <a:gd name="connsiteX6-235" fmla="*/ 336538 w 446614"/>
              <a:gd name="connsiteY6-236" fmla="*/ 311152 h 353318"/>
              <a:gd name="connsiteX7-237" fmla="*/ 314403 w 446614"/>
              <a:gd name="connsiteY7-238" fmla="*/ 249014 h 353318"/>
              <a:gd name="connsiteX8-239" fmla="*/ 279409 w 446614"/>
              <a:gd name="connsiteY8-240" fmla="*/ 101366 h 353318"/>
              <a:gd name="connsiteX9-241" fmla="*/ 138259 w 446614"/>
              <a:gd name="connsiteY9-242" fmla="*/ 105707 h 353318"/>
              <a:gd name="connsiteX10-243" fmla="*/ 135962 w 446614"/>
              <a:gd name="connsiteY10-244" fmla="*/ 256406 h 353318"/>
              <a:gd name="connsiteX11-245" fmla="*/ 120331 w 446614"/>
              <a:gd name="connsiteY11-246" fmla="*/ 341620 h 353318"/>
              <a:gd name="connsiteX12-247" fmla="*/ 120942 w 446614"/>
              <a:gd name="connsiteY12-248" fmla="*/ 352687 h 353318"/>
              <a:gd name="connsiteX0-249" fmla="*/ 120942 w 446614"/>
              <a:gd name="connsiteY0-250" fmla="*/ 352687 h 353318"/>
              <a:gd name="connsiteX1-251" fmla="*/ 3157 w 446614"/>
              <a:gd name="connsiteY1-252" fmla="*/ 227807 h 353318"/>
              <a:gd name="connsiteX2-253" fmla="*/ 61860 w 446614"/>
              <a:gd name="connsiteY2-254" fmla="*/ 30047 h 353318"/>
              <a:gd name="connsiteX3-255" fmla="*/ 345488 w 446614"/>
              <a:gd name="connsiteY3-256" fmla="*/ 17658 h 353318"/>
              <a:gd name="connsiteX4-257" fmla="*/ 446071 w 446614"/>
              <a:gd name="connsiteY4-258" fmla="*/ 194469 h 353318"/>
              <a:gd name="connsiteX5-259" fmla="*/ 384619 w 446614"/>
              <a:gd name="connsiteY5-260" fmla="*/ 334534 h 353318"/>
              <a:gd name="connsiteX6-261" fmla="*/ 336538 w 446614"/>
              <a:gd name="connsiteY6-262" fmla="*/ 311152 h 353318"/>
              <a:gd name="connsiteX7-263" fmla="*/ 314403 w 446614"/>
              <a:gd name="connsiteY7-264" fmla="*/ 249014 h 353318"/>
              <a:gd name="connsiteX8-265" fmla="*/ 279409 w 446614"/>
              <a:gd name="connsiteY8-266" fmla="*/ 101366 h 353318"/>
              <a:gd name="connsiteX9-267" fmla="*/ 138259 w 446614"/>
              <a:gd name="connsiteY9-268" fmla="*/ 105707 h 353318"/>
              <a:gd name="connsiteX10-269" fmla="*/ 135962 w 446614"/>
              <a:gd name="connsiteY10-270" fmla="*/ 256406 h 353318"/>
              <a:gd name="connsiteX11-271" fmla="*/ 120331 w 446614"/>
              <a:gd name="connsiteY11-272" fmla="*/ 341620 h 353318"/>
              <a:gd name="connsiteX12-273" fmla="*/ 120942 w 446614"/>
              <a:gd name="connsiteY12-274" fmla="*/ 352687 h 35331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37" y="connsiteY9-38"/>
              </a:cxn>
              <a:cxn ang="0">
                <a:pos x="connsiteX10-79" y="connsiteY10-80"/>
              </a:cxn>
              <a:cxn ang="0">
                <a:pos x="connsiteX11-125" y="connsiteY11-126"/>
              </a:cxn>
              <a:cxn ang="0">
                <a:pos x="connsiteX12-247" y="connsiteY12-248"/>
              </a:cxn>
            </a:cxnLst>
            <a:rect l="l" t="t" r="r" b="b"/>
            <a:pathLst>
              <a:path w="446614" h="353318">
                <a:moveTo>
                  <a:pt x="120942" y="352687"/>
                </a:moveTo>
                <a:cubicBezTo>
                  <a:pt x="107366" y="330543"/>
                  <a:pt x="17766" y="269674"/>
                  <a:pt x="3157" y="227807"/>
                </a:cubicBezTo>
                <a:cubicBezTo>
                  <a:pt x="-6690" y="174034"/>
                  <a:pt x="4805" y="65072"/>
                  <a:pt x="61860" y="30047"/>
                </a:cubicBezTo>
                <a:cubicBezTo>
                  <a:pt x="118915" y="-4978"/>
                  <a:pt x="281453" y="-9746"/>
                  <a:pt x="345488" y="17658"/>
                </a:cubicBezTo>
                <a:cubicBezTo>
                  <a:pt x="409523" y="45062"/>
                  <a:pt x="449074" y="144037"/>
                  <a:pt x="446071" y="194469"/>
                </a:cubicBezTo>
                <a:cubicBezTo>
                  <a:pt x="452593" y="247282"/>
                  <a:pt x="398509" y="310324"/>
                  <a:pt x="384619" y="334534"/>
                </a:cubicBezTo>
                <a:cubicBezTo>
                  <a:pt x="390270" y="384243"/>
                  <a:pt x="351812" y="320643"/>
                  <a:pt x="336538" y="311152"/>
                </a:cubicBezTo>
                <a:cubicBezTo>
                  <a:pt x="321264" y="301661"/>
                  <a:pt x="331068" y="284772"/>
                  <a:pt x="314403" y="249014"/>
                </a:cubicBezTo>
                <a:cubicBezTo>
                  <a:pt x="389373" y="205557"/>
                  <a:pt x="308766" y="125251"/>
                  <a:pt x="279409" y="101366"/>
                </a:cubicBezTo>
                <a:cubicBezTo>
                  <a:pt x="250052" y="77481"/>
                  <a:pt x="181108" y="90123"/>
                  <a:pt x="138259" y="105707"/>
                </a:cubicBezTo>
                <a:cubicBezTo>
                  <a:pt x="47749" y="138625"/>
                  <a:pt x="51101" y="218453"/>
                  <a:pt x="135962" y="256406"/>
                </a:cubicBezTo>
                <a:cubicBezTo>
                  <a:pt x="120900" y="267369"/>
                  <a:pt x="135393" y="330657"/>
                  <a:pt x="120331" y="341620"/>
                </a:cubicBezTo>
                <a:cubicBezTo>
                  <a:pt x="107367" y="353226"/>
                  <a:pt x="133906" y="341081"/>
                  <a:pt x="120942" y="35268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50" name="流程图: 接点 49"/>
          <p:cNvSpPr/>
          <p:nvPr userDrawn="1"/>
        </p:nvSpPr>
        <p:spPr>
          <a:xfrm>
            <a:off x="5880069" y="455654"/>
            <a:ext cx="288000" cy="288162"/>
          </a:xfrm>
          <a:prstGeom prst="flowChartConnector">
            <a:avLst/>
          </a:prstGeom>
          <a:solidFill>
            <a:srgbClr val="0092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51" name="空心弧 18"/>
          <p:cNvSpPr/>
          <p:nvPr userDrawn="1"/>
        </p:nvSpPr>
        <p:spPr>
          <a:xfrm rot="5400000">
            <a:off x="5854511" y="185665"/>
            <a:ext cx="446614" cy="353318"/>
          </a:xfrm>
          <a:custGeom>
            <a:avLst/>
            <a:gdLst>
              <a:gd name="connsiteX0" fmla="*/ 78598 w 503582"/>
              <a:gd name="connsiteY0" fmla="*/ 331635 h 384313"/>
              <a:gd name="connsiteX1" fmla="*/ 98097 w 503582"/>
              <a:gd name="connsiteY1" fmla="*/ 39951 h 384313"/>
              <a:gd name="connsiteX2" fmla="*/ 381725 w 503582"/>
              <a:gd name="connsiteY2" fmla="*/ 27562 h 384313"/>
              <a:gd name="connsiteX3" fmla="*/ 447048 w 503582"/>
              <a:gd name="connsiteY3" fmla="*/ 313482 h 384313"/>
              <a:gd name="connsiteX4" fmla="*/ 355403 w 503582"/>
              <a:gd name="connsiteY4" fmla="*/ 256537 h 384313"/>
              <a:gd name="connsiteX5" fmla="*/ 315646 w 503582"/>
              <a:gd name="connsiteY5" fmla="*/ 111270 h 384313"/>
              <a:gd name="connsiteX6" fmla="*/ 174496 w 503582"/>
              <a:gd name="connsiteY6" fmla="*/ 115611 h 384313"/>
              <a:gd name="connsiteX7" fmla="*/ 162674 w 503582"/>
              <a:gd name="connsiteY7" fmla="*/ 263928 h 384313"/>
              <a:gd name="connsiteX8" fmla="*/ 78598 w 503582"/>
              <a:gd name="connsiteY8" fmla="*/ 331635 h 384313"/>
              <a:gd name="connsiteX0-1" fmla="*/ 78600 w 503614"/>
              <a:gd name="connsiteY0-2" fmla="*/ 331635 h 353527"/>
              <a:gd name="connsiteX1-3" fmla="*/ 98099 w 503614"/>
              <a:gd name="connsiteY1-4" fmla="*/ 39951 h 353527"/>
              <a:gd name="connsiteX2-5" fmla="*/ 381727 w 503614"/>
              <a:gd name="connsiteY2-6" fmla="*/ 27562 h 353527"/>
              <a:gd name="connsiteX3-7" fmla="*/ 447050 w 503614"/>
              <a:gd name="connsiteY3-8" fmla="*/ 313482 h 353527"/>
              <a:gd name="connsiteX4-9" fmla="*/ 355405 w 503614"/>
              <a:gd name="connsiteY4-10" fmla="*/ 256537 h 353527"/>
              <a:gd name="connsiteX5-11" fmla="*/ 315648 w 503614"/>
              <a:gd name="connsiteY5-12" fmla="*/ 111270 h 353527"/>
              <a:gd name="connsiteX6-13" fmla="*/ 174498 w 503614"/>
              <a:gd name="connsiteY6-14" fmla="*/ 115611 h 353527"/>
              <a:gd name="connsiteX7-15" fmla="*/ 162676 w 503614"/>
              <a:gd name="connsiteY7-16" fmla="*/ 263928 h 353527"/>
              <a:gd name="connsiteX8-17" fmla="*/ 156570 w 503614"/>
              <a:gd name="connsiteY8-18" fmla="*/ 351524 h 353527"/>
              <a:gd name="connsiteX9" fmla="*/ 78600 w 503614"/>
              <a:gd name="connsiteY9" fmla="*/ 331635 h 353527"/>
              <a:gd name="connsiteX0-19" fmla="*/ 78600 w 503614"/>
              <a:gd name="connsiteY0-20" fmla="*/ 331635 h 353527"/>
              <a:gd name="connsiteX1-21" fmla="*/ 98099 w 503614"/>
              <a:gd name="connsiteY1-22" fmla="*/ 39951 h 353527"/>
              <a:gd name="connsiteX2-23" fmla="*/ 381727 w 503614"/>
              <a:gd name="connsiteY2-24" fmla="*/ 27562 h 353527"/>
              <a:gd name="connsiteX3-25" fmla="*/ 447050 w 503614"/>
              <a:gd name="connsiteY3-26" fmla="*/ 313482 h 353527"/>
              <a:gd name="connsiteX4-27" fmla="*/ 355405 w 503614"/>
              <a:gd name="connsiteY4-28" fmla="*/ 256537 h 353527"/>
              <a:gd name="connsiteX5-29" fmla="*/ 315648 w 503614"/>
              <a:gd name="connsiteY5-30" fmla="*/ 111270 h 353527"/>
              <a:gd name="connsiteX6-31" fmla="*/ 174498 w 503614"/>
              <a:gd name="connsiteY6-32" fmla="*/ 115611 h 353527"/>
              <a:gd name="connsiteX7-33" fmla="*/ 162676 w 503614"/>
              <a:gd name="connsiteY7-34" fmla="*/ 263928 h 353527"/>
              <a:gd name="connsiteX8-35" fmla="*/ 156570 w 503614"/>
              <a:gd name="connsiteY8-36" fmla="*/ 351524 h 353527"/>
              <a:gd name="connsiteX9-37" fmla="*/ 78600 w 503614"/>
              <a:gd name="connsiteY9-38" fmla="*/ 331635 h 353527"/>
              <a:gd name="connsiteX0-39" fmla="*/ 78600 w 503614"/>
              <a:gd name="connsiteY0-40" fmla="*/ 331635 h 353527"/>
              <a:gd name="connsiteX1-41" fmla="*/ 98099 w 503614"/>
              <a:gd name="connsiteY1-42" fmla="*/ 39951 h 353527"/>
              <a:gd name="connsiteX2-43" fmla="*/ 381727 w 503614"/>
              <a:gd name="connsiteY2-44" fmla="*/ 27562 h 353527"/>
              <a:gd name="connsiteX3-45" fmla="*/ 447050 w 503614"/>
              <a:gd name="connsiteY3-46" fmla="*/ 313482 h 353527"/>
              <a:gd name="connsiteX4-47" fmla="*/ 372777 w 503614"/>
              <a:gd name="connsiteY4-48" fmla="*/ 321056 h 353527"/>
              <a:gd name="connsiteX5-49" fmla="*/ 355405 w 503614"/>
              <a:gd name="connsiteY5-50" fmla="*/ 256537 h 353527"/>
              <a:gd name="connsiteX6-51" fmla="*/ 315648 w 503614"/>
              <a:gd name="connsiteY6-52" fmla="*/ 111270 h 353527"/>
              <a:gd name="connsiteX7-53" fmla="*/ 174498 w 503614"/>
              <a:gd name="connsiteY7-54" fmla="*/ 115611 h 353527"/>
              <a:gd name="connsiteX8-55" fmla="*/ 162676 w 503614"/>
              <a:gd name="connsiteY8-56" fmla="*/ 263928 h 353527"/>
              <a:gd name="connsiteX9-57" fmla="*/ 156570 w 503614"/>
              <a:gd name="connsiteY9-58" fmla="*/ 351524 h 353527"/>
              <a:gd name="connsiteX10" fmla="*/ 78600 w 503614"/>
              <a:gd name="connsiteY10" fmla="*/ 331635 h 353527"/>
              <a:gd name="connsiteX0-59" fmla="*/ 78600 w 465644"/>
              <a:gd name="connsiteY0-60" fmla="*/ 335721 h 367308"/>
              <a:gd name="connsiteX1-61" fmla="*/ 98099 w 465644"/>
              <a:gd name="connsiteY1-62" fmla="*/ 44037 h 367308"/>
              <a:gd name="connsiteX2-63" fmla="*/ 381727 w 465644"/>
              <a:gd name="connsiteY2-64" fmla="*/ 31648 h 367308"/>
              <a:gd name="connsiteX3-65" fmla="*/ 420858 w 465644"/>
              <a:gd name="connsiteY3-66" fmla="*/ 348524 h 367308"/>
              <a:gd name="connsiteX4-67" fmla="*/ 372777 w 465644"/>
              <a:gd name="connsiteY4-68" fmla="*/ 325142 h 367308"/>
              <a:gd name="connsiteX5-69" fmla="*/ 355405 w 465644"/>
              <a:gd name="connsiteY5-70" fmla="*/ 260623 h 367308"/>
              <a:gd name="connsiteX6-71" fmla="*/ 315648 w 465644"/>
              <a:gd name="connsiteY6-72" fmla="*/ 115356 h 367308"/>
              <a:gd name="connsiteX7-73" fmla="*/ 174498 w 465644"/>
              <a:gd name="connsiteY7-74" fmla="*/ 119697 h 367308"/>
              <a:gd name="connsiteX8-75" fmla="*/ 162676 w 465644"/>
              <a:gd name="connsiteY8-76" fmla="*/ 268014 h 367308"/>
              <a:gd name="connsiteX9-77" fmla="*/ 156570 w 465644"/>
              <a:gd name="connsiteY9-78" fmla="*/ 355610 h 367308"/>
              <a:gd name="connsiteX10-79" fmla="*/ 78600 w 465644"/>
              <a:gd name="connsiteY10-80" fmla="*/ 335721 h 367308"/>
              <a:gd name="connsiteX0-81" fmla="*/ 78600 w 482853"/>
              <a:gd name="connsiteY0-82" fmla="*/ 326296 h 357883"/>
              <a:gd name="connsiteX1-83" fmla="*/ 98099 w 482853"/>
              <a:gd name="connsiteY1-84" fmla="*/ 34612 h 357883"/>
              <a:gd name="connsiteX2-85" fmla="*/ 381727 w 482853"/>
              <a:gd name="connsiteY2-86" fmla="*/ 22223 h 357883"/>
              <a:gd name="connsiteX3-87" fmla="*/ 482310 w 482853"/>
              <a:gd name="connsiteY3-88" fmla="*/ 199034 h 357883"/>
              <a:gd name="connsiteX4-89" fmla="*/ 420858 w 482853"/>
              <a:gd name="connsiteY4-90" fmla="*/ 339099 h 357883"/>
              <a:gd name="connsiteX5-91" fmla="*/ 372777 w 482853"/>
              <a:gd name="connsiteY5-92" fmla="*/ 315717 h 357883"/>
              <a:gd name="connsiteX6-93" fmla="*/ 355405 w 482853"/>
              <a:gd name="connsiteY6-94" fmla="*/ 251198 h 357883"/>
              <a:gd name="connsiteX7-95" fmla="*/ 315648 w 482853"/>
              <a:gd name="connsiteY7-96" fmla="*/ 105931 h 357883"/>
              <a:gd name="connsiteX8-97" fmla="*/ 174498 w 482853"/>
              <a:gd name="connsiteY8-98" fmla="*/ 110272 h 357883"/>
              <a:gd name="connsiteX9-99" fmla="*/ 162676 w 482853"/>
              <a:gd name="connsiteY9-100" fmla="*/ 258589 h 357883"/>
              <a:gd name="connsiteX10-101" fmla="*/ 156570 w 482853"/>
              <a:gd name="connsiteY10-102" fmla="*/ 346185 h 357883"/>
              <a:gd name="connsiteX11" fmla="*/ 78600 w 482853"/>
              <a:gd name="connsiteY11" fmla="*/ 326296 h 357883"/>
              <a:gd name="connsiteX0-103" fmla="*/ 78600 w 482853"/>
              <a:gd name="connsiteY0-104" fmla="*/ 326296 h 357883"/>
              <a:gd name="connsiteX1-105" fmla="*/ 98099 w 482853"/>
              <a:gd name="connsiteY1-106" fmla="*/ 34612 h 357883"/>
              <a:gd name="connsiteX2-107" fmla="*/ 381727 w 482853"/>
              <a:gd name="connsiteY2-108" fmla="*/ 22223 h 357883"/>
              <a:gd name="connsiteX3-109" fmla="*/ 482310 w 482853"/>
              <a:gd name="connsiteY3-110" fmla="*/ 199034 h 357883"/>
              <a:gd name="connsiteX4-111" fmla="*/ 420858 w 482853"/>
              <a:gd name="connsiteY4-112" fmla="*/ 339099 h 357883"/>
              <a:gd name="connsiteX5-113" fmla="*/ 372777 w 482853"/>
              <a:gd name="connsiteY5-114" fmla="*/ 315717 h 357883"/>
              <a:gd name="connsiteX6-115" fmla="*/ 355405 w 482853"/>
              <a:gd name="connsiteY6-116" fmla="*/ 251198 h 357883"/>
              <a:gd name="connsiteX7-117" fmla="*/ 315648 w 482853"/>
              <a:gd name="connsiteY7-118" fmla="*/ 105931 h 357883"/>
              <a:gd name="connsiteX8-119" fmla="*/ 174498 w 482853"/>
              <a:gd name="connsiteY8-120" fmla="*/ 110272 h 357883"/>
              <a:gd name="connsiteX9-121" fmla="*/ 162676 w 482853"/>
              <a:gd name="connsiteY9-122" fmla="*/ 258589 h 357883"/>
              <a:gd name="connsiteX10-123" fmla="*/ 156570 w 482853"/>
              <a:gd name="connsiteY10-124" fmla="*/ 346185 h 357883"/>
              <a:gd name="connsiteX11-125" fmla="*/ 78600 w 482853"/>
              <a:gd name="connsiteY11-126" fmla="*/ 326296 h 357883"/>
              <a:gd name="connsiteX0-127" fmla="*/ 78600 w 482853"/>
              <a:gd name="connsiteY0-128" fmla="*/ 326296 h 357883"/>
              <a:gd name="connsiteX1-129" fmla="*/ 98099 w 482853"/>
              <a:gd name="connsiteY1-130" fmla="*/ 34612 h 357883"/>
              <a:gd name="connsiteX2-131" fmla="*/ 381727 w 482853"/>
              <a:gd name="connsiteY2-132" fmla="*/ 22223 h 357883"/>
              <a:gd name="connsiteX3-133" fmla="*/ 482310 w 482853"/>
              <a:gd name="connsiteY3-134" fmla="*/ 199034 h 357883"/>
              <a:gd name="connsiteX4-135" fmla="*/ 420858 w 482853"/>
              <a:gd name="connsiteY4-136" fmla="*/ 339099 h 357883"/>
              <a:gd name="connsiteX5-137" fmla="*/ 372777 w 482853"/>
              <a:gd name="connsiteY5-138" fmla="*/ 315717 h 357883"/>
              <a:gd name="connsiteX6-139" fmla="*/ 350642 w 482853"/>
              <a:gd name="connsiteY6-140" fmla="*/ 253579 h 357883"/>
              <a:gd name="connsiteX7-141" fmla="*/ 315648 w 482853"/>
              <a:gd name="connsiteY7-142" fmla="*/ 105931 h 357883"/>
              <a:gd name="connsiteX8-143" fmla="*/ 174498 w 482853"/>
              <a:gd name="connsiteY8-144" fmla="*/ 110272 h 357883"/>
              <a:gd name="connsiteX9-145" fmla="*/ 162676 w 482853"/>
              <a:gd name="connsiteY9-146" fmla="*/ 258589 h 357883"/>
              <a:gd name="connsiteX10-147" fmla="*/ 156570 w 482853"/>
              <a:gd name="connsiteY10-148" fmla="*/ 346185 h 357883"/>
              <a:gd name="connsiteX11-149" fmla="*/ 78600 w 482853"/>
              <a:gd name="connsiteY11-150" fmla="*/ 326296 h 357883"/>
              <a:gd name="connsiteX0-151" fmla="*/ 78600 w 482853"/>
              <a:gd name="connsiteY0-152" fmla="*/ 326296 h 357883"/>
              <a:gd name="connsiteX1-153" fmla="*/ 98099 w 482853"/>
              <a:gd name="connsiteY1-154" fmla="*/ 34612 h 357883"/>
              <a:gd name="connsiteX2-155" fmla="*/ 381727 w 482853"/>
              <a:gd name="connsiteY2-156" fmla="*/ 22223 h 357883"/>
              <a:gd name="connsiteX3-157" fmla="*/ 482310 w 482853"/>
              <a:gd name="connsiteY3-158" fmla="*/ 199034 h 357883"/>
              <a:gd name="connsiteX4-159" fmla="*/ 420858 w 482853"/>
              <a:gd name="connsiteY4-160" fmla="*/ 339099 h 357883"/>
              <a:gd name="connsiteX5-161" fmla="*/ 372777 w 482853"/>
              <a:gd name="connsiteY5-162" fmla="*/ 315717 h 357883"/>
              <a:gd name="connsiteX6-163" fmla="*/ 350642 w 482853"/>
              <a:gd name="connsiteY6-164" fmla="*/ 253579 h 357883"/>
              <a:gd name="connsiteX7-165" fmla="*/ 315648 w 482853"/>
              <a:gd name="connsiteY7-166" fmla="*/ 105931 h 357883"/>
              <a:gd name="connsiteX8-167" fmla="*/ 174498 w 482853"/>
              <a:gd name="connsiteY8-168" fmla="*/ 110272 h 357883"/>
              <a:gd name="connsiteX9-169" fmla="*/ 172201 w 482853"/>
              <a:gd name="connsiteY9-170" fmla="*/ 260971 h 357883"/>
              <a:gd name="connsiteX10-171" fmla="*/ 156570 w 482853"/>
              <a:gd name="connsiteY10-172" fmla="*/ 346185 h 357883"/>
              <a:gd name="connsiteX11-173" fmla="*/ 78600 w 482853"/>
              <a:gd name="connsiteY11-174" fmla="*/ 326296 h 357883"/>
              <a:gd name="connsiteX0-175" fmla="*/ 86886 w 412558"/>
              <a:gd name="connsiteY0-176" fmla="*/ 360065 h 360696"/>
              <a:gd name="connsiteX1-177" fmla="*/ 27804 w 412558"/>
              <a:gd name="connsiteY1-178" fmla="*/ 37425 h 360696"/>
              <a:gd name="connsiteX2-179" fmla="*/ 311432 w 412558"/>
              <a:gd name="connsiteY2-180" fmla="*/ 25036 h 360696"/>
              <a:gd name="connsiteX3-181" fmla="*/ 412015 w 412558"/>
              <a:gd name="connsiteY3-182" fmla="*/ 201847 h 360696"/>
              <a:gd name="connsiteX4-183" fmla="*/ 350563 w 412558"/>
              <a:gd name="connsiteY4-184" fmla="*/ 341912 h 360696"/>
              <a:gd name="connsiteX5-185" fmla="*/ 302482 w 412558"/>
              <a:gd name="connsiteY5-186" fmla="*/ 318530 h 360696"/>
              <a:gd name="connsiteX6-187" fmla="*/ 280347 w 412558"/>
              <a:gd name="connsiteY6-188" fmla="*/ 256392 h 360696"/>
              <a:gd name="connsiteX7-189" fmla="*/ 245353 w 412558"/>
              <a:gd name="connsiteY7-190" fmla="*/ 108744 h 360696"/>
              <a:gd name="connsiteX8-191" fmla="*/ 104203 w 412558"/>
              <a:gd name="connsiteY8-192" fmla="*/ 113085 h 360696"/>
              <a:gd name="connsiteX9-193" fmla="*/ 101906 w 412558"/>
              <a:gd name="connsiteY9-194" fmla="*/ 263784 h 360696"/>
              <a:gd name="connsiteX10-195" fmla="*/ 86275 w 412558"/>
              <a:gd name="connsiteY10-196" fmla="*/ 348998 h 360696"/>
              <a:gd name="connsiteX11-197" fmla="*/ 86886 w 412558"/>
              <a:gd name="connsiteY11-198" fmla="*/ 360065 h 360696"/>
              <a:gd name="connsiteX0-199" fmla="*/ 125305 w 450977"/>
              <a:gd name="connsiteY0-200" fmla="*/ 353326 h 353957"/>
              <a:gd name="connsiteX1-201" fmla="*/ 2758 w 450977"/>
              <a:gd name="connsiteY1-202" fmla="*/ 240352 h 353957"/>
              <a:gd name="connsiteX2-203" fmla="*/ 66223 w 450977"/>
              <a:gd name="connsiteY2-204" fmla="*/ 30686 h 353957"/>
              <a:gd name="connsiteX3-205" fmla="*/ 349851 w 450977"/>
              <a:gd name="connsiteY3-206" fmla="*/ 18297 h 353957"/>
              <a:gd name="connsiteX4-207" fmla="*/ 450434 w 450977"/>
              <a:gd name="connsiteY4-208" fmla="*/ 195108 h 353957"/>
              <a:gd name="connsiteX5-209" fmla="*/ 388982 w 450977"/>
              <a:gd name="connsiteY5-210" fmla="*/ 335173 h 353957"/>
              <a:gd name="connsiteX6-211" fmla="*/ 340901 w 450977"/>
              <a:gd name="connsiteY6-212" fmla="*/ 311791 h 353957"/>
              <a:gd name="connsiteX7-213" fmla="*/ 318766 w 450977"/>
              <a:gd name="connsiteY7-214" fmla="*/ 249653 h 353957"/>
              <a:gd name="connsiteX8-215" fmla="*/ 283772 w 450977"/>
              <a:gd name="connsiteY8-216" fmla="*/ 102005 h 353957"/>
              <a:gd name="connsiteX9-217" fmla="*/ 142622 w 450977"/>
              <a:gd name="connsiteY9-218" fmla="*/ 106346 h 353957"/>
              <a:gd name="connsiteX10-219" fmla="*/ 140325 w 450977"/>
              <a:gd name="connsiteY10-220" fmla="*/ 257045 h 353957"/>
              <a:gd name="connsiteX11-221" fmla="*/ 124694 w 450977"/>
              <a:gd name="connsiteY11-222" fmla="*/ 342259 h 353957"/>
              <a:gd name="connsiteX12" fmla="*/ 125305 w 450977"/>
              <a:gd name="connsiteY12" fmla="*/ 353326 h 353957"/>
              <a:gd name="connsiteX0-223" fmla="*/ 120942 w 446614"/>
              <a:gd name="connsiteY0-224" fmla="*/ 352687 h 353318"/>
              <a:gd name="connsiteX1-225" fmla="*/ 3157 w 446614"/>
              <a:gd name="connsiteY1-226" fmla="*/ 227807 h 353318"/>
              <a:gd name="connsiteX2-227" fmla="*/ 61860 w 446614"/>
              <a:gd name="connsiteY2-228" fmla="*/ 30047 h 353318"/>
              <a:gd name="connsiteX3-229" fmla="*/ 345488 w 446614"/>
              <a:gd name="connsiteY3-230" fmla="*/ 17658 h 353318"/>
              <a:gd name="connsiteX4-231" fmla="*/ 446071 w 446614"/>
              <a:gd name="connsiteY4-232" fmla="*/ 194469 h 353318"/>
              <a:gd name="connsiteX5-233" fmla="*/ 384619 w 446614"/>
              <a:gd name="connsiteY5-234" fmla="*/ 334534 h 353318"/>
              <a:gd name="connsiteX6-235" fmla="*/ 336538 w 446614"/>
              <a:gd name="connsiteY6-236" fmla="*/ 311152 h 353318"/>
              <a:gd name="connsiteX7-237" fmla="*/ 314403 w 446614"/>
              <a:gd name="connsiteY7-238" fmla="*/ 249014 h 353318"/>
              <a:gd name="connsiteX8-239" fmla="*/ 279409 w 446614"/>
              <a:gd name="connsiteY8-240" fmla="*/ 101366 h 353318"/>
              <a:gd name="connsiteX9-241" fmla="*/ 138259 w 446614"/>
              <a:gd name="connsiteY9-242" fmla="*/ 105707 h 353318"/>
              <a:gd name="connsiteX10-243" fmla="*/ 135962 w 446614"/>
              <a:gd name="connsiteY10-244" fmla="*/ 256406 h 353318"/>
              <a:gd name="connsiteX11-245" fmla="*/ 120331 w 446614"/>
              <a:gd name="connsiteY11-246" fmla="*/ 341620 h 353318"/>
              <a:gd name="connsiteX12-247" fmla="*/ 120942 w 446614"/>
              <a:gd name="connsiteY12-248" fmla="*/ 352687 h 353318"/>
              <a:gd name="connsiteX0-249" fmla="*/ 120942 w 446614"/>
              <a:gd name="connsiteY0-250" fmla="*/ 352687 h 353318"/>
              <a:gd name="connsiteX1-251" fmla="*/ 3157 w 446614"/>
              <a:gd name="connsiteY1-252" fmla="*/ 227807 h 353318"/>
              <a:gd name="connsiteX2-253" fmla="*/ 61860 w 446614"/>
              <a:gd name="connsiteY2-254" fmla="*/ 30047 h 353318"/>
              <a:gd name="connsiteX3-255" fmla="*/ 345488 w 446614"/>
              <a:gd name="connsiteY3-256" fmla="*/ 17658 h 353318"/>
              <a:gd name="connsiteX4-257" fmla="*/ 446071 w 446614"/>
              <a:gd name="connsiteY4-258" fmla="*/ 194469 h 353318"/>
              <a:gd name="connsiteX5-259" fmla="*/ 384619 w 446614"/>
              <a:gd name="connsiteY5-260" fmla="*/ 334534 h 353318"/>
              <a:gd name="connsiteX6-261" fmla="*/ 336538 w 446614"/>
              <a:gd name="connsiteY6-262" fmla="*/ 311152 h 353318"/>
              <a:gd name="connsiteX7-263" fmla="*/ 314403 w 446614"/>
              <a:gd name="connsiteY7-264" fmla="*/ 249014 h 353318"/>
              <a:gd name="connsiteX8-265" fmla="*/ 279409 w 446614"/>
              <a:gd name="connsiteY8-266" fmla="*/ 101366 h 353318"/>
              <a:gd name="connsiteX9-267" fmla="*/ 138259 w 446614"/>
              <a:gd name="connsiteY9-268" fmla="*/ 105707 h 353318"/>
              <a:gd name="connsiteX10-269" fmla="*/ 135962 w 446614"/>
              <a:gd name="connsiteY10-270" fmla="*/ 256406 h 353318"/>
              <a:gd name="connsiteX11-271" fmla="*/ 120331 w 446614"/>
              <a:gd name="connsiteY11-272" fmla="*/ 341620 h 353318"/>
              <a:gd name="connsiteX12-273" fmla="*/ 120942 w 446614"/>
              <a:gd name="connsiteY12-274" fmla="*/ 352687 h 35331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37" y="connsiteY9-38"/>
              </a:cxn>
              <a:cxn ang="0">
                <a:pos x="connsiteX10-79" y="connsiteY10-80"/>
              </a:cxn>
              <a:cxn ang="0">
                <a:pos x="connsiteX11-125" y="connsiteY11-126"/>
              </a:cxn>
              <a:cxn ang="0">
                <a:pos x="connsiteX12-247" y="connsiteY12-248"/>
              </a:cxn>
            </a:cxnLst>
            <a:rect l="l" t="t" r="r" b="b"/>
            <a:pathLst>
              <a:path w="446614" h="353318">
                <a:moveTo>
                  <a:pt x="120942" y="352687"/>
                </a:moveTo>
                <a:cubicBezTo>
                  <a:pt x="107366" y="330543"/>
                  <a:pt x="17766" y="269674"/>
                  <a:pt x="3157" y="227807"/>
                </a:cubicBezTo>
                <a:cubicBezTo>
                  <a:pt x="-6690" y="174034"/>
                  <a:pt x="4805" y="65072"/>
                  <a:pt x="61860" y="30047"/>
                </a:cubicBezTo>
                <a:cubicBezTo>
                  <a:pt x="118915" y="-4978"/>
                  <a:pt x="281453" y="-9746"/>
                  <a:pt x="345488" y="17658"/>
                </a:cubicBezTo>
                <a:cubicBezTo>
                  <a:pt x="409523" y="45062"/>
                  <a:pt x="449074" y="144037"/>
                  <a:pt x="446071" y="194469"/>
                </a:cubicBezTo>
                <a:cubicBezTo>
                  <a:pt x="452593" y="247282"/>
                  <a:pt x="398509" y="310324"/>
                  <a:pt x="384619" y="334534"/>
                </a:cubicBezTo>
                <a:cubicBezTo>
                  <a:pt x="390270" y="384243"/>
                  <a:pt x="351812" y="320643"/>
                  <a:pt x="336538" y="311152"/>
                </a:cubicBezTo>
                <a:cubicBezTo>
                  <a:pt x="321264" y="301661"/>
                  <a:pt x="331068" y="284772"/>
                  <a:pt x="314403" y="249014"/>
                </a:cubicBezTo>
                <a:cubicBezTo>
                  <a:pt x="389373" y="205557"/>
                  <a:pt x="308766" y="125251"/>
                  <a:pt x="279409" y="101366"/>
                </a:cubicBezTo>
                <a:cubicBezTo>
                  <a:pt x="250052" y="77481"/>
                  <a:pt x="181108" y="90123"/>
                  <a:pt x="138259" y="105707"/>
                </a:cubicBezTo>
                <a:cubicBezTo>
                  <a:pt x="47749" y="138625"/>
                  <a:pt x="51101" y="218453"/>
                  <a:pt x="135962" y="256406"/>
                </a:cubicBezTo>
                <a:cubicBezTo>
                  <a:pt x="120900" y="267369"/>
                  <a:pt x="135393" y="330657"/>
                  <a:pt x="120331" y="341620"/>
                </a:cubicBezTo>
                <a:cubicBezTo>
                  <a:pt x="107367" y="353226"/>
                  <a:pt x="133906" y="341081"/>
                  <a:pt x="120942" y="35268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52" name="流程图: 接点 51"/>
          <p:cNvSpPr/>
          <p:nvPr userDrawn="1"/>
        </p:nvSpPr>
        <p:spPr>
          <a:xfrm>
            <a:off x="7044104" y="458641"/>
            <a:ext cx="288000" cy="288162"/>
          </a:xfrm>
          <a:prstGeom prst="flowChartConnector">
            <a:avLst/>
          </a:prstGeom>
          <a:solidFill>
            <a:srgbClr val="0092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53" name="空心弧 18"/>
          <p:cNvSpPr/>
          <p:nvPr userDrawn="1"/>
        </p:nvSpPr>
        <p:spPr>
          <a:xfrm rot="5400000">
            <a:off x="7018546" y="188652"/>
            <a:ext cx="446614" cy="353318"/>
          </a:xfrm>
          <a:custGeom>
            <a:avLst/>
            <a:gdLst>
              <a:gd name="connsiteX0" fmla="*/ 78598 w 503582"/>
              <a:gd name="connsiteY0" fmla="*/ 331635 h 384313"/>
              <a:gd name="connsiteX1" fmla="*/ 98097 w 503582"/>
              <a:gd name="connsiteY1" fmla="*/ 39951 h 384313"/>
              <a:gd name="connsiteX2" fmla="*/ 381725 w 503582"/>
              <a:gd name="connsiteY2" fmla="*/ 27562 h 384313"/>
              <a:gd name="connsiteX3" fmla="*/ 447048 w 503582"/>
              <a:gd name="connsiteY3" fmla="*/ 313482 h 384313"/>
              <a:gd name="connsiteX4" fmla="*/ 355403 w 503582"/>
              <a:gd name="connsiteY4" fmla="*/ 256537 h 384313"/>
              <a:gd name="connsiteX5" fmla="*/ 315646 w 503582"/>
              <a:gd name="connsiteY5" fmla="*/ 111270 h 384313"/>
              <a:gd name="connsiteX6" fmla="*/ 174496 w 503582"/>
              <a:gd name="connsiteY6" fmla="*/ 115611 h 384313"/>
              <a:gd name="connsiteX7" fmla="*/ 162674 w 503582"/>
              <a:gd name="connsiteY7" fmla="*/ 263928 h 384313"/>
              <a:gd name="connsiteX8" fmla="*/ 78598 w 503582"/>
              <a:gd name="connsiteY8" fmla="*/ 331635 h 384313"/>
              <a:gd name="connsiteX0-1" fmla="*/ 78600 w 503614"/>
              <a:gd name="connsiteY0-2" fmla="*/ 331635 h 353527"/>
              <a:gd name="connsiteX1-3" fmla="*/ 98099 w 503614"/>
              <a:gd name="connsiteY1-4" fmla="*/ 39951 h 353527"/>
              <a:gd name="connsiteX2-5" fmla="*/ 381727 w 503614"/>
              <a:gd name="connsiteY2-6" fmla="*/ 27562 h 353527"/>
              <a:gd name="connsiteX3-7" fmla="*/ 447050 w 503614"/>
              <a:gd name="connsiteY3-8" fmla="*/ 313482 h 353527"/>
              <a:gd name="connsiteX4-9" fmla="*/ 355405 w 503614"/>
              <a:gd name="connsiteY4-10" fmla="*/ 256537 h 353527"/>
              <a:gd name="connsiteX5-11" fmla="*/ 315648 w 503614"/>
              <a:gd name="connsiteY5-12" fmla="*/ 111270 h 353527"/>
              <a:gd name="connsiteX6-13" fmla="*/ 174498 w 503614"/>
              <a:gd name="connsiteY6-14" fmla="*/ 115611 h 353527"/>
              <a:gd name="connsiteX7-15" fmla="*/ 162676 w 503614"/>
              <a:gd name="connsiteY7-16" fmla="*/ 263928 h 353527"/>
              <a:gd name="connsiteX8-17" fmla="*/ 156570 w 503614"/>
              <a:gd name="connsiteY8-18" fmla="*/ 351524 h 353527"/>
              <a:gd name="connsiteX9" fmla="*/ 78600 w 503614"/>
              <a:gd name="connsiteY9" fmla="*/ 331635 h 353527"/>
              <a:gd name="connsiteX0-19" fmla="*/ 78600 w 503614"/>
              <a:gd name="connsiteY0-20" fmla="*/ 331635 h 353527"/>
              <a:gd name="connsiteX1-21" fmla="*/ 98099 w 503614"/>
              <a:gd name="connsiteY1-22" fmla="*/ 39951 h 353527"/>
              <a:gd name="connsiteX2-23" fmla="*/ 381727 w 503614"/>
              <a:gd name="connsiteY2-24" fmla="*/ 27562 h 353527"/>
              <a:gd name="connsiteX3-25" fmla="*/ 447050 w 503614"/>
              <a:gd name="connsiteY3-26" fmla="*/ 313482 h 353527"/>
              <a:gd name="connsiteX4-27" fmla="*/ 355405 w 503614"/>
              <a:gd name="connsiteY4-28" fmla="*/ 256537 h 353527"/>
              <a:gd name="connsiteX5-29" fmla="*/ 315648 w 503614"/>
              <a:gd name="connsiteY5-30" fmla="*/ 111270 h 353527"/>
              <a:gd name="connsiteX6-31" fmla="*/ 174498 w 503614"/>
              <a:gd name="connsiteY6-32" fmla="*/ 115611 h 353527"/>
              <a:gd name="connsiteX7-33" fmla="*/ 162676 w 503614"/>
              <a:gd name="connsiteY7-34" fmla="*/ 263928 h 353527"/>
              <a:gd name="connsiteX8-35" fmla="*/ 156570 w 503614"/>
              <a:gd name="connsiteY8-36" fmla="*/ 351524 h 353527"/>
              <a:gd name="connsiteX9-37" fmla="*/ 78600 w 503614"/>
              <a:gd name="connsiteY9-38" fmla="*/ 331635 h 353527"/>
              <a:gd name="connsiteX0-39" fmla="*/ 78600 w 503614"/>
              <a:gd name="connsiteY0-40" fmla="*/ 331635 h 353527"/>
              <a:gd name="connsiteX1-41" fmla="*/ 98099 w 503614"/>
              <a:gd name="connsiteY1-42" fmla="*/ 39951 h 353527"/>
              <a:gd name="connsiteX2-43" fmla="*/ 381727 w 503614"/>
              <a:gd name="connsiteY2-44" fmla="*/ 27562 h 353527"/>
              <a:gd name="connsiteX3-45" fmla="*/ 447050 w 503614"/>
              <a:gd name="connsiteY3-46" fmla="*/ 313482 h 353527"/>
              <a:gd name="connsiteX4-47" fmla="*/ 372777 w 503614"/>
              <a:gd name="connsiteY4-48" fmla="*/ 321056 h 353527"/>
              <a:gd name="connsiteX5-49" fmla="*/ 355405 w 503614"/>
              <a:gd name="connsiteY5-50" fmla="*/ 256537 h 353527"/>
              <a:gd name="connsiteX6-51" fmla="*/ 315648 w 503614"/>
              <a:gd name="connsiteY6-52" fmla="*/ 111270 h 353527"/>
              <a:gd name="connsiteX7-53" fmla="*/ 174498 w 503614"/>
              <a:gd name="connsiteY7-54" fmla="*/ 115611 h 353527"/>
              <a:gd name="connsiteX8-55" fmla="*/ 162676 w 503614"/>
              <a:gd name="connsiteY8-56" fmla="*/ 263928 h 353527"/>
              <a:gd name="connsiteX9-57" fmla="*/ 156570 w 503614"/>
              <a:gd name="connsiteY9-58" fmla="*/ 351524 h 353527"/>
              <a:gd name="connsiteX10" fmla="*/ 78600 w 503614"/>
              <a:gd name="connsiteY10" fmla="*/ 331635 h 353527"/>
              <a:gd name="connsiteX0-59" fmla="*/ 78600 w 465644"/>
              <a:gd name="connsiteY0-60" fmla="*/ 335721 h 367308"/>
              <a:gd name="connsiteX1-61" fmla="*/ 98099 w 465644"/>
              <a:gd name="connsiteY1-62" fmla="*/ 44037 h 367308"/>
              <a:gd name="connsiteX2-63" fmla="*/ 381727 w 465644"/>
              <a:gd name="connsiteY2-64" fmla="*/ 31648 h 367308"/>
              <a:gd name="connsiteX3-65" fmla="*/ 420858 w 465644"/>
              <a:gd name="connsiteY3-66" fmla="*/ 348524 h 367308"/>
              <a:gd name="connsiteX4-67" fmla="*/ 372777 w 465644"/>
              <a:gd name="connsiteY4-68" fmla="*/ 325142 h 367308"/>
              <a:gd name="connsiteX5-69" fmla="*/ 355405 w 465644"/>
              <a:gd name="connsiteY5-70" fmla="*/ 260623 h 367308"/>
              <a:gd name="connsiteX6-71" fmla="*/ 315648 w 465644"/>
              <a:gd name="connsiteY6-72" fmla="*/ 115356 h 367308"/>
              <a:gd name="connsiteX7-73" fmla="*/ 174498 w 465644"/>
              <a:gd name="connsiteY7-74" fmla="*/ 119697 h 367308"/>
              <a:gd name="connsiteX8-75" fmla="*/ 162676 w 465644"/>
              <a:gd name="connsiteY8-76" fmla="*/ 268014 h 367308"/>
              <a:gd name="connsiteX9-77" fmla="*/ 156570 w 465644"/>
              <a:gd name="connsiteY9-78" fmla="*/ 355610 h 367308"/>
              <a:gd name="connsiteX10-79" fmla="*/ 78600 w 465644"/>
              <a:gd name="connsiteY10-80" fmla="*/ 335721 h 367308"/>
              <a:gd name="connsiteX0-81" fmla="*/ 78600 w 482853"/>
              <a:gd name="connsiteY0-82" fmla="*/ 326296 h 357883"/>
              <a:gd name="connsiteX1-83" fmla="*/ 98099 w 482853"/>
              <a:gd name="connsiteY1-84" fmla="*/ 34612 h 357883"/>
              <a:gd name="connsiteX2-85" fmla="*/ 381727 w 482853"/>
              <a:gd name="connsiteY2-86" fmla="*/ 22223 h 357883"/>
              <a:gd name="connsiteX3-87" fmla="*/ 482310 w 482853"/>
              <a:gd name="connsiteY3-88" fmla="*/ 199034 h 357883"/>
              <a:gd name="connsiteX4-89" fmla="*/ 420858 w 482853"/>
              <a:gd name="connsiteY4-90" fmla="*/ 339099 h 357883"/>
              <a:gd name="connsiteX5-91" fmla="*/ 372777 w 482853"/>
              <a:gd name="connsiteY5-92" fmla="*/ 315717 h 357883"/>
              <a:gd name="connsiteX6-93" fmla="*/ 355405 w 482853"/>
              <a:gd name="connsiteY6-94" fmla="*/ 251198 h 357883"/>
              <a:gd name="connsiteX7-95" fmla="*/ 315648 w 482853"/>
              <a:gd name="connsiteY7-96" fmla="*/ 105931 h 357883"/>
              <a:gd name="connsiteX8-97" fmla="*/ 174498 w 482853"/>
              <a:gd name="connsiteY8-98" fmla="*/ 110272 h 357883"/>
              <a:gd name="connsiteX9-99" fmla="*/ 162676 w 482853"/>
              <a:gd name="connsiteY9-100" fmla="*/ 258589 h 357883"/>
              <a:gd name="connsiteX10-101" fmla="*/ 156570 w 482853"/>
              <a:gd name="connsiteY10-102" fmla="*/ 346185 h 357883"/>
              <a:gd name="connsiteX11" fmla="*/ 78600 w 482853"/>
              <a:gd name="connsiteY11" fmla="*/ 326296 h 357883"/>
              <a:gd name="connsiteX0-103" fmla="*/ 78600 w 482853"/>
              <a:gd name="connsiteY0-104" fmla="*/ 326296 h 357883"/>
              <a:gd name="connsiteX1-105" fmla="*/ 98099 w 482853"/>
              <a:gd name="connsiteY1-106" fmla="*/ 34612 h 357883"/>
              <a:gd name="connsiteX2-107" fmla="*/ 381727 w 482853"/>
              <a:gd name="connsiteY2-108" fmla="*/ 22223 h 357883"/>
              <a:gd name="connsiteX3-109" fmla="*/ 482310 w 482853"/>
              <a:gd name="connsiteY3-110" fmla="*/ 199034 h 357883"/>
              <a:gd name="connsiteX4-111" fmla="*/ 420858 w 482853"/>
              <a:gd name="connsiteY4-112" fmla="*/ 339099 h 357883"/>
              <a:gd name="connsiteX5-113" fmla="*/ 372777 w 482853"/>
              <a:gd name="connsiteY5-114" fmla="*/ 315717 h 357883"/>
              <a:gd name="connsiteX6-115" fmla="*/ 355405 w 482853"/>
              <a:gd name="connsiteY6-116" fmla="*/ 251198 h 357883"/>
              <a:gd name="connsiteX7-117" fmla="*/ 315648 w 482853"/>
              <a:gd name="connsiteY7-118" fmla="*/ 105931 h 357883"/>
              <a:gd name="connsiteX8-119" fmla="*/ 174498 w 482853"/>
              <a:gd name="connsiteY8-120" fmla="*/ 110272 h 357883"/>
              <a:gd name="connsiteX9-121" fmla="*/ 162676 w 482853"/>
              <a:gd name="connsiteY9-122" fmla="*/ 258589 h 357883"/>
              <a:gd name="connsiteX10-123" fmla="*/ 156570 w 482853"/>
              <a:gd name="connsiteY10-124" fmla="*/ 346185 h 357883"/>
              <a:gd name="connsiteX11-125" fmla="*/ 78600 w 482853"/>
              <a:gd name="connsiteY11-126" fmla="*/ 326296 h 357883"/>
              <a:gd name="connsiteX0-127" fmla="*/ 78600 w 482853"/>
              <a:gd name="connsiteY0-128" fmla="*/ 326296 h 357883"/>
              <a:gd name="connsiteX1-129" fmla="*/ 98099 w 482853"/>
              <a:gd name="connsiteY1-130" fmla="*/ 34612 h 357883"/>
              <a:gd name="connsiteX2-131" fmla="*/ 381727 w 482853"/>
              <a:gd name="connsiteY2-132" fmla="*/ 22223 h 357883"/>
              <a:gd name="connsiteX3-133" fmla="*/ 482310 w 482853"/>
              <a:gd name="connsiteY3-134" fmla="*/ 199034 h 357883"/>
              <a:gd name="connsiteX4-135" fmla="*/ 420858 w 482853"/>
              <a:gd name="connsiteY4-136" fmla="*/ 339099 h 357883"/>
              <a:gd name="connsiteX5-137" fmla="*/ 372777 w 482853"/>
              <a:gd name="connsiteY5-138" fmla="*/ 315717 h 357883"/>
              <a:gd name="connsiteX6-139" fmla="*/ 350642 w 482853"/>
              <a:gd name="connsiteY6-140" fmla="*/ 253579 h 357883"/>
              <a:gd name="connsiteX7-141" fmla="*/ 315648 w 482853"/>
              <a:gd name="connsiteY7-142" fmla="*/ 105931 h 357883"/>
              <a:gd name="connsiteX8-143" fmla="*/ 174498 w 482853"/>
              <a:gd name="connsiteY8-144" fmla="*/ 110272 h 357883"/>
              <a:gd name="connsiteX9-145" fmla="*/ 162676 w 482853"/>
              <a:gd name="connsiteY9-146" fmla="*/ 258589 h 357883"/>
              <a:gd name="connsiteX10-147" fmla="*/ 156570 w 482853"/>
              <a:gd name="connsiteY10-148" fmla="*/ 346185 h 357883"/>
              <a:gd name="connsiteX11-149" fmla="*/ 78600 w 482853"/>
              <a:gd name="connsiteY11-150" fmla="*/ 326296 h 357883"/>
              <a:gd name="connsiteX0-151" fmla="*/ 78600 w 482853"/>
              <a:gd name="connsiteY0-152" fmla="*/ 326296 h 357883"/>
              <a:gd name="connsiteX1-153" fmla="*/ 98099 w 482853"/>
              <a:gd name="connsiteY1-154" fmla="*/ 34612 h 357883"/>
              <a:gd name="connsiteX2-155" fmla="*/ 381727 w 482853"/>
              <a:gd name="connsiteY2-156" fmla="*/ 22223 h 357883"/>
              <a:gd name="connsiteX3-157" fmla="*/ 482310 w 482853"/>
              <a:gd name="connsiteY3-158" fmla="*/ 199034 h 357883"/>
              <a:gd name="connsiteX4-159" fmla="*/ 420858 w 482853"/>
              <a:gd name="connsiteY4-160" fmla="*/ 339099 h 357883"/>
              <a:gd name="connsiteX5-161" fmla="*/ 372777 w 482853"/>
              <a:gd name="connsiteY5-162" fmla="*/ 315717 h 357883"/>
              <a:gd name="connsiteX6-163" fmla="*/ 350642 w 482853"/>
              <a:gd name="connsiteY6-164" fmla="*/ 253579 h 357883"/>
              <a:gd name="connsiteX7-165" fmla="*/ 315648 w 482853"/>
              <a:gd name="connsiteY7-166" fmla="*/ 105931 h 357883"/>
              <a:gd name="connsiteX8-167" fmla="*/ 174498 w 482853"/>
              <a:gd name="connsiteY8-168" fmla="*/ 110272 h 357883"/>
              <a:gd name="connsiteX9-169" fmla="*/ 172201 w 482853"/>
              <a:gd name="connsiteY9-170" fmla="*/ 260971 h 357883"/>
              <a:gd name="connsiteX10-171" fmla="*/ 156570 w 482853"/>
              <a:gd name="connsiteY10-172" fmla="*/ 346185 h 357883"/>
              <a:gd name="connsiteX11-173" fmla="*/ 78600 w 482853"/>
              <a:gd name="connsiteY11-174" fmla="*/ 326296 h 357883"/>
              <a:gd name="connsiteX0-175" fmla="*/ 86886 w 412558"/>
              <a:gd name="connsiteY0-176" fmla="*/ 360065 h 360696"/>
              <a:gd name="connsiteX1-177" fmla="*/ 27804 w 412558"/>
              <a:gd name="connsiteY1-178" fmla="*/ 37425 h 360696"/>
              <a:gd name="connsiteX2-179" fmla="*/ 311432 w 412558"/>
              <a:gd name="connsiteY2-180" fmla="*/ 25036 h 360696"/>
              <a:gd name="connsiteX3-181" fmla="*/ 412015 w 412558"/>
              <a:gd name="connsiteY3-182" fmla="*/ 201847 h 360696"/>
              <a:gd name="connsiteX4-183" fmla="*/ 350563 w 412558"/>
              <a:gd name="connsiteY4-184" fmla="*/ 341912 h 360696"/>
              <a:gd name="connsiteX5-185" fmla="*/ 302482 w 412558"/>
              <a:gd name="connsiteY5-186" fmla="*/ 318530 h 360696"/>
              <a:gd name="connsiteX6-187" fmla="*/ 280347 w 412558"/>
              <a:gd name="connsiteY6-188" fmla="*/ 256392 h 360696"/>
              <a:gd name="connsiteX7-189" fmla="*/ 245353 w 412558"/>
              <a:gd name="connsiteY7-190" fmla="*/ 108744 h 360696"/>
              <a:gd name="connsiteX8-191" fmla="*/ 104203 w 412558"/>
              <a:gd name="connsiteY8-192" fmla="*/ 113085 h 360696"/>
              <a:gd name="connsiteX9-193" fmla="*/ 101906 w 412558"/>
              <a:gd name="connsiteY9-194" fmla="*/ 263784 h 360696"/>
              <a:gd name="connsiteX10-195" fmla="*/ 86275 w 412558"/>
              <a:gd name="connsiteY10-196" fmla="*/ 348998 h 360696"/>
              <a:gd name="connsiteX11-197" fmla="*/ 86886 w 412558"/>
              <a:gd name="connsiteY11-198" fmla="*/ 360065 h 360696"/>
              <a:gd name="connsiteX0-199" fmla="*/ 125305 w 450977"/>
              <a:gd name="connsiteY0-200" fmla="*/ 353326 h 353957"/>
              <a:gd name="connsiteX1-201" fmla="*/ 2758 w 450977"/>
              <a:gd name="connsiteY1-202" fmla="*/ 240352 h 353957"/>
              <a:gd name="connsiteX2-203" fmla="*/ 66223 w 450977"/>
              <a:gd name="connsiteY2-204" fmla="*/ 30686 h 353957"/>
              <a:gd name="connsiteX3-205" fmla="*/ 349851 w 450977"/>
              <a:gd name="connsiteY3-206" fmla="*/ 18297 h 353957"/>
              <a:gd name="connsiteX4-207" fmla="*/ 450434 w 450977"/>
              <a:gd name="connsiteY4-208" fmla="*/ 195108 h 353957"/>
              <a:gd name="connsiteX5-209" fmla="*/ 388982 w 450977"/>
              <a:gd name="connsiteY5-210" fmla="*/ 335173 h 353957"/>
              <a:gd name="connsiteX6-211" fmla="*/ 340901 w 450977"/>
              <a:gd name="connsiteY6-212" fmla="*/ 311791 h 353957"/>
              <a:gd name="connsiteX7-213" fmla="*/ 318766 w 450977"/>
              <a:gd name="connsiteY7-214" fmla="*/ 249653 h 353957"/>
              <a:gd name="connsiteX8-215" fmla="*/ 283772 w 450977"/>
              <a:gd name="connsiteY8-216" fmla="*/ 102005 h 353957"/>
              <a:gd name="connsiteX9-217" fmla="*/ 142622 w 450977"/>
              <a:gd name="connsiteY9-218" fmla="*/ 106346 h 353957"/>
              <a:gd name="connsiteX10-219" fmla="*/ 140325 w 450977"/>
              <a:gd name="connsiteY10-220" fmla="*/ 257045 h 353957"/>
              <a:gd name="connsiteX11-221" fmla="*/ 124694 w 450977"/>
              <a:gd name="connsiteY11-222" fmla="*/ 342259 h 353957"/>
              <a:gd name="connsiteX12" fmla="*/ 125305 w 450977"/>
              <a:gd name="connsiteY12" fmla="*/ 353326 h 353957"/>
              <a:gd name="connsiteX0-223" fmla="*/ 120942 w 446614"/>
              <a:gd name="connsiteY0-224" fmla="*/ 352687 h 353318"/>
              <a:gd name="connsiteX1-225" fmla="*/ 3157 w 446614"/>
              <a:gd name="connsiteY1-226" fmla="*/ 227807 h 353318"/>
              <a:gd name="connsiteX2-227" fmla="*/ 61860 w 446614"/>
              <a:gd name="connsiteY2-228" fmla="*/ 30047 h 353318"/>
              <a:gd name="connsiteX3-229" fmla="*/ 345488 w 446614"/>
              <a:gd name="connsiteY3-230" fmla="*/ 17658 h 353318"/>
              <a:gd name="connsiteX4-231" fmla="*/ 446071 w 446614"/>
              <a:gd name="connsiteY4-232" fmla="*/ 194469 h 353318"/>
              <a:gd name="connsiteX5-233" fmla="*/ 384619 w 446614"/>
              <a:gd name="connsiteY5-234" fmla="*/ 334534 h 353318"/>
              <a:gd name="connsiteX6-235" fmla="*/ 336538 w 446614"/>
              <a:gd name="connsiteY6-236" fmla="*/ 311152 h 353318"/>
              <a:gd name="connsiteX7-237" fmla="*/ 314403 w 446614"/>
              <a:gd name="connsiteY7-238" fmla="*/ 249014 h 353318"/>
              <a:gd name="connsiteX8-239" fmla="*/ 279409 w 446614"/>
              <a:gd name="connsiteY8-240" fmla="*/ 101366 h 353318"/>
              <a:gd name="connsiteX9-241" fmla="*/ 138259 w 446614"/>
              <a:gd name="connsiteY9-242" fmla="*/ 105707 h 353318"/>
              <a:gd name="connsiteX10-243" fmla="*/ 135962 w 446614"/>
              <a:gd name="connsiteY10-244" fmla="*/ 256406 h 353318"/>
              <a:gd name="connsiteX11-245" fmla="*/ 120331 w 446614"/>
              <a:gd name="connsiteY11-246" fmla="*/ 341620 h 353318"/>
              <a:gd name="connsiteX12-247" fmla="*/ 120942 w 446614"/>
              <a:gd name="connsiteY12-248" fmla="*/ 352687 h 353318"/>
              <a:gd name="connsiteX0-249" fmla="*/ 120942 w 446614"/>
              <a:gd name="connsiteY0-250" fmla="*/ 352687 h 353318"/>
              <a:gd name="connsiteX1-251" fmla="*/ 3157 w 446614"/>
              <a:gd name="connsiteY1-252" fmla="*/ 227807 h 353318"/>
              <a:gd name="connsiteX2-253" fmla="*/ 61860 w 446614"/>
              <a:gd name="connsiteY2-254" fmla="*/ 30047 h 353318"/>
              <a:gd name="connsiteX3-255" fmla="*/ 345488 w 446614"/>
              <a:gd name="connsiteY3-256" fmla="*/ 17658 h 353318"/>
              <a:gd name="connsiteX4-257" fmla="*/ 446071 w 446614"/>
              <a:gd name="connsiteY4-258" fmla="*/ 194469 h 353318"/>
              <a:gd name="connsiteX5-259" fmla="*/ 384619 w 446614"/>
              <a:gd name="connsiteY5-260" fmla="*/ 334534 h 353318"/>
              <a:gd name="connsiteX6-261" fmla="*/ 336538 w 446614"/>
              <a:gd name="connsiteY6-262" fmla="*/ 311152 h 353318"/>
              <a:gd name="connsiteX7-263" fmla="*/ 314403 w 446614"/>
              <a:gd name="connsiteY7-264" fmla="*/ 249014 h 353318"/>
              <a:gd name="connsiteX8-265" fmla="*/ 279409 w 446614"/>
              <a:gd name="connsiteY8-266" fmla="*/ 101366 h 353318"/>
              <a:gd name="connsiteX9-267" fmla="*/ 138259 w 446614"/>
              <a:gd name="connsiteY9-268" fmla="*/ 105707 h 353318"/>
              <a:gd name="connsiteX10-269" fmla="*/ 135962 w 446614"/>
              <a:gd name="connsiteY10-270" fmla="*/ 256406 h 353318"/>
              <a:gd name="connsiteX11-271" fmla="*/ 120331 w 446614"/>
              <a:gd name="connsiteY11-272" fmla="*/ 341620 h 353318"/>
              <a:gd name="connsiteX12-273" fmla="*/ 120942 w 446614"/>
              <a:gd name="connsiteY12-274" fmla="*/ 352687 h 35331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37" y="connsiteY9-38"/>
              </a:cxn>
              <a:cxn ang="0">
                <a:pos x="connsiteX10-79" y="connsiteY10-80"/>
              </a:cxn>
              <a:cxn ang="0">
                <a:pos x="connsiteX11-125" y="connsiteY11-126"/>
              </a:cxn>
              <a:cxn ang="0">
                <a:pos x="connsiteX12-247" y="connsiteY12-248"/>
              </a:cxn>
            </a:cxnLst>
            <a:rect l="l" t="t" r="r" b="b"/>
            <a:pathLst>
              <a:path w="446614" h="353318">
                <a:moveTo>
                  <a:pt x="120942" y="352687"/>
                </a:moveTo>
                <a:cubicBezTo>
                  <a:pt x="107366" y="330543"/>
                  <a:pt x="17766" y="269674"/>
                  <a:pt x="3157" y="227807"/>
                </a:cubicBezTo>
                <a:cubicBezTo>
                  <a:pt x="-6690" y="174034"/>
                  <a:pt x="4805" y="65072"/>
                  <a:pt x="61860" y="30047"/>
                </a:cubicBezTo>
                <a:cubicBezTo>
                  <a:pt x="118915" y="-4978"/>
                  <a:pt x="281453" y="-9746"/>
                  <a:pt x="345488" y="17658"/>
                </a:cubicBezTo>
                <a:cubicBezTo>
                  <a:pt x="409523" y="45062"/>
                  <a:pt x="449074" y="144037"/>
                  <a:pt x="446071" y="194469"/>
                </a:cubicBezTo>
                <a:cubicBezTo>
                  <a:pt x="452593" y="247282"/>
                  <a:pt x="398509" y="310324"/>
                  <a:pt x="384619" y="334534"/>
                </a:cubicBezTo>
                <a:cubicBezTo>
                  <a:pt x="390270" y="384243"/>
                  <a:pt x="351812" y="320643"/>
                  <a:pt x="336538" y="311152"/>
                </a:cubicBezTo>
                <a:cubicBezTo>
                  <a:pt x="321264" y="301661"/>
                  <a:pt x="331068" y="284772"/>
                  <a:pt x="314403" y="249014"/>
                </a:cubicBezTo>
                <a:cubicBezTo>
                  <a:pt x="389373" y="205557"/>
                  <a:pt x="308766" y="125251"/>
                  <a:pt x="279409" y="101366"/>
                </a:cubicBezTo>
                <a:cubicBezTo>
                  <a:pt x="250052" y="77481"/>
                  <a:pt x="181108" y="90123"/>
                  <a:pt x="138259" y="105707"/>
                </a:cubicBezTo>
                <a:cubicBezTo>
                  <a:pt x="47749" y="138625"/>
                  <a:pt x="51101" y="218453"/>
                  <a:pt x="135962" y="256406"/>
                </a:cubicBezTo>
                <a:cubicBezTo>
                  <a:pt x="120900" y="267369"/>
                  <a:pt x="135393" y="330657"/>
                  <a:pt x="120331" y="341620"/>
                </a:cubicBezTo>
                <a:cubicBezTo>
                  <a:pt x="107367" y="353226"/>
                  <a:pt x="133906" y="341081"/>
                  <a:pt x="120942" y="35268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54" name="流程图: 接点 53"/>
          <p:cNvSpPr/>
          <p:nvPr userDrawn="1"/>
        </p:nvSpPr>
        <p:spPr>
          <a:xfrm>
            <a:off x="8383649" y="450270"/>
            <a:ext cx="288000" cy="288162"/>
          </a:xfrm>
          <a:prstGeom prst="flowChartConnector">
            <a:avLst/>
          </a:prstGeom>
          <a:solidFill>
            <a:srgbClr val="0092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55" name="空心弧 18"/>
          <p:cNvSpPr/>
          <p:nvPr userDrawn="1"/>
        </p:nvSpPr>
        <p:spPr>
          <a:xfrm rot="5400000">
            <a:off x="8358091" y="180281"/>
            <a:ext cx="446614" cy="353318"/>
          </a:xfrm>
          <a:custGeom>
            <a:avLst/>
            <a:gdLst>
              <a:gd name="connsiteX0" fmla="*/ 78598 w 503582"/>
              <a:gd name="connsiteY0" fmla="*/ 331635 h 384313"/>
              <a:gd name="connsiteX1" fmla="*/ 98097 w 503582"/>
              <a:gd name="connsiteY1" fmla="*/ 39951 h 384313"/>
              <a:gd name="connsiteX2" fmla="*/ 381725 w 503582"/>
              <a:gd name="connsiteY2" fmla="*/ 27562 h 384313"/>
              <a:gd name="connsiteX3" fmla="*/ 447048 w 503582"/>
              <a:gd name="connsiteY3" fmla="*/ 313482 h 384313"/>
              <a:gd name="connsiteX4" fmla="*/ 355403 w 503582"/>
              <a:gd name="connsiteY4" fmla="*/ 256537 h 384313"/>
              <a:gd name="connsiteX5" fmla="*/ 315646 w 503582"/>
              <a:gd name="connsiteY5" fmla="*/ 111270 h 384313"/>
              <a:gd name="connsiteX6" fmla="*/ 174496 w 503582"/>
              <a:gd name="connsiteY6" fmla="*/ 115611 h 384313"/>
              <a:gd name="connsiteX7" fmla="*/ 162674 w 503582"/>
              <a:gd name="connsiteY7" fmla="*/ 263928 h 384313"/>
              <a:gd name="connsiteX8" fmla="*/ 78598 w 503582"/>
              <a:gd name="connsiteY8" fmla="*/ 331635 h 384313"/>
              <a:gd name="connsiteX0-1" fmla="*/ 78600 w 503614"/>
              <a:gd name="connsiteY0-2" fmla="*/ 331635 h 353527"/>
              <a:gd name="connsiteX1-3" fmla="*/ 98099 w 503614"/>
              <a:gd name="connsiteY1-4" fmla="*/ 39951 h 353527"/>
              <a:gd name="connsiteX2-5" fmla="*/ 381727 w 503614"/>
              <a:gd name="connsiteY2-6" fmla="*/ 27562 h 353527"/>
              <a:gd name="connsiteX3-7" fmla="*/ 447050 w 503614"/>
              <a:gd name="connsiteY3-8" fmla="*/ 313482 h 353527"/>
              <a:gd name="connsiteX4-9" fmla="*/ 355405 w 503614"/>
              <a:gd name="connsiteY4-10" fmla="*/ 256537 h 353527"/>
              <a:gd name="connsiteX5-11" fmla="*/ 315648 w 503614"/>
              <a:gd name="connsiteY5-12" fmla="*/ 111270 h 353527"/>
              <a:gd name="connsiteX6-13" fmla="*/ 174498 w 503614"/>
              <a:gd name="connsiteY6-14" fmla="*/ 115611 h 353527"/>
              <a:gd name="connsiteX7-15" fmla="*/ 162676 w 503614"/>
              <a:gd name="connsiteY7-16" fmla="*/ 263928 h 353527"/>
              <a:gd name="connsiteX8-17" fmla="*/ 156570 w 503614"/>
              <a:gd name="connsiteY8-18" fmla="*/ 351524 h 353527"/>
              <a:gd name="connsiteX9" fmla="*/ 78600 w 503614"/>
              <a:gd name="connsiteY9" fmla="*/ 331635 h 353527"/>
              <a:gd name="connsiteX0-19" fmla="*/ 78600 w 503614"/>
              <a:gd name="connsiteY0-20" fmla="*/ 331635 h 353527"/>
              <a:gd name="connsiteX1-21" fmla="*/ 98099 w 503614"/>
              <a:gd name="connsiteY1-22" fmla="*/ 39951 h 353527"/>
              <a:gd name="connsiteX2-23" fmla="*/ 381727 w 503614"/>
              <a:gd name="connsiteY2-24" fmla="*/ 27562 h 353527"/>
              <a:gd name="connsiteX3-25" fmla="*/ 447050 w 503614"/>
              <a:gd name="connsiteY3-26" fmla="*/ 313482 h 353527"/>
              <a:gd name="connsiteX4-27" fmla="*/ 355405 w 503614"/>
              <a:gd name="connsiteY4-28" fmla="*/ 256537 h 353527"/>
              <a:gd name="connsiteX5-29" fmla="*/ 315648 w 503614"/>
              <a:gd name="connsiteY5-30" fmla="*/ 111270 h 353527"/>
              <a:gd name="connsiteX6-31" fmla="*/ 174498 w 503614"/>
              <a:gd name="connsiteY6-32" fmla="*/ 115611 h 353527"/>
              <a:gd name="connsiteX7-33" fmla="*/ 162676 w 503614"/>
              <a:gd name="connsiteY7-34" fmla="*/ 263928 h 353527"/>
              <a:gd name="connsiteX8-35" fmla="*/ 156570 w 503614"/>
              <a:gd name="connsiteY8-36" fmla="*/ 351524 h 353527"/>
              <a:gd name="connsiteX9-37" fmla="*/ 78600 w 503614"/>
              <a:gd name="connsiteY9-38" fmla="*/ 331635 h 353527"/>
              <a:gd name="connsiteX0-39" fmla="*/ 78600 w 503614"/>
              <a:gd name="connsiteY0-40" fmla="*/ 331635 h 353527"/>
              <a:gd name="connsiteX1-41" fmla="*/ 98099 w 503614"/>
              <a:gd name="connsiteY1-42" fmla="*/ 39951 h 353527"/>
              <a:gd name="connsiteX2-43" fmla="*/ 381727 w 503614"/>
              <a:gd name="connsiteY2-44" fmla="*/ 27562 h 353527"/>
              <a:gd name="connsiteX3-45" fmla="*/ 447050 w 503614"/>
              <a:gd name="connsiteY3-46" fmla="*/ 313482 h 353527"/>
              <a:gd name="connsiteX4-47" fmla="*/ 372777 w 503614"/>
              <a:gd name="connsiteY4-48" fmla="*/ 321056 h 353527"/>
              <a:gd name="connsiteX5-49" fmla="*/ 355405 w 503614"/>
              <a:gd name="connsiteY5-50" fmla="*/ 256537 h 353527"/>
              <a:gd name="connsiteX6-51" fmla="*/ 315648 w 503614"/>
              <a:gd name="connsiteY6-52" fmla="*/ 111270 h 353527"/>
              <a:gd name="connsiteX7-53" fmla="*/ 174498 w 503614"/>
              <a:gd name="connsiteY7-54" fmla="*/ 115611 h 353527"/>
              <a:gd name="connsiteX8-55" fmla="*/ 162676 w 503614"/>
              <a:gd name="connsiteY8-56" fmla="*/ 263928 h 353527"/>
              <a:gd name="connsiteX9-57" fmla="*/ 156570 w 503614"/>
              <a:gd name="connsiteY9-58" fmla="*/ 351524 h 353527"/>
              <a:gd name="connsiteX10" fmla="*/ 78600 w 503614"/>
              <a:gd name="connsiteY10" fmla="*/ 331635 h 353527"/>
              <a:gd name="connsiteX0-59" fmla="*/ 78600 w 465644"/>
              <a:gd name="connsiteY0-60" fmla="*/ 335721 h 367308"/>
              <a:gd name="connsiteX1-61" fmla="*/ 98099 w 465644"/>
              <a:gd name="connsiteY1-62" fmla="*/ 44037 h 367308"/>
              <a:gd name="connsiteX2-63" fmla="*/ 381727 w 465644"/>
              <a:gd name="connsiteY2-64" fmla="*/ 31648 h 367308"/>
              <a:gd name="connsiteX3-65" fmla="*/ 420858 w 465644"/>
              <a:gd name="connsiteY3-66" fmla="*/ 348524 h 367308"/>
              <a:gd name="connsiteX4-67" fmla="*/ 372777 w 465644"/>
              <a:gd name="connsiteY4-68" fmla="*/ 325142 h 367308"/>
              <a:gd name="connsiteX5-69" fmla="*/ 355405 w 465644"/>
              <a:gd name="connsiteY5-70" fmla="*/ 260623 h 367308"/>
              <a:gd name="connsiteX6-71" fmla="*/ 315648 w 465644"/>
              <a:gd name="connsiteY6-72" fmla="*/ 115356 h 367308"/>
              <a:gd name="connsiteX7-73" fmla="*/ 174498 w 465644"/>
              <a:gd name="connsiteY7-74" fmla="*/ 119697 h 367308"/>
              <a:gd name="connsiteX8-75" fmla="*/ 162676 w 465644"/>
              <a:gd name="connsiteY8-76" fmla="*/ 268014 h 367308"/>
              <a:gd name="connsiteX9-77" fmla="*/ 156570 w 465644"/>
              <a:gd name="connsiteY9-78" fmla="*/ 355610 h 367308"/>
              <a:gd name="connsiteX10-79" fmla="*/ 78600 w 465644"/>
              <a:gd name="connsiteY10-80" fmla="*/ 335721 h 367308"/>
              <a:gd name="connsiteX0-81" fmla="*/ 78600 w 482853"/>
              <a:gd name="connsiteY0-82" fmla="*/ 326296 h 357883"/>
              <a:gd name="connsiteX1-83" fmla="*/ 98099 w 482853"/>
              <a:gd name="connsiteY1-84" fmla="*/ 34612 h 357883"/>
              <a:gd name="connsiteX2-85" fmla="*/ 381727 w 482853"/>
              <a:gd name="connsiteY2-86" fmla="*/ 22223 h 357883"/>
              <a:gd name="connsiteX3-87" fmla="*/ 482310 w 482853"/>
              <a:gd name="connsiteY3-88" fmla="*/ 199034 h 357883"/>
              <a:gd name="connsiteX4-89" fmla="*/ 420858 w 482853"/>
              <a:gd name="connsiteY4-90" fmla="*/ 339099 h 357883"/>
              <a:gd name="connsiteX5-91" fmla="*/ 372777 w 482853"/>
              <a:gd name="connsiteY5-92" fmla="*/ 315717 h 357883"/>
              <a:gd name="connsiteX6-93" fmla="*/ 355405 w 482853"/>
              <a:gd name="connsiteY6-94" fmla="*/ 251198 h 357883"/>
              <a:gd name="connsiteX7-95" fmla="*/ 315648 w 482853"/>
              <a:gd name="connsiteY7-96" fmla="*/ 105931 h 357883"/>
              <a:gd name="connsiteX8-97" fmla="*/ 174498 w 482853"/>
              <a:gd name="connsiteY8-98" fmla="*/ 110272 h 357883"/>
              <a:gd name="connsiteX9-99" fmla="*/ 162676 w 482853"/>
              <a:gd name="connsiteY9-100" fmla="*/ 258589 h 357883"/>
              <a:gd name="connsiteX10-101" fmla="*/ 156570 w 482853"/>
              <a:gd name="connsiteY10-102" fmla="*/ 346185 h 357883"/>
              <a:gd name="connsiteX11" fmla="*/ 78600 w 482853"/>
              <a:gd name="connsiteY11" fmla="*/ 326296 h 357883"/>
              <a:gd name="connsiteX0-103" fmla="*/ 78600 w 482853"/>
              <a:gd name="connsiteY0-104" fmla="*/ 326296 h 357883"/>
              <a:gd name="connsiteX1-105" fmla="*/ 98099 w 482853"/>
              <a:gd name="connsiteY1-106" fmla="*/ 34612 h 357883"/>
              <a:gd name="connsiteX2-107" fmla="*/ 381727 w 482853"/>
              <a:gd name="connsiteY2-108" fmla="*/ 22223 h 357883"/>
              <a:gd name="connsiteX3-109" fmla="*/ 482310 w 482853"/>
              <a:gd name="connsiteY3-110" fmla="*/ 199034 h 357883"/>
              <a:gd name="connsiteX4-111" fmla="*/ 420858 w 482853"/>
              <a:gd name="connsiteY4-112" fmla="*/ 339099 h 357883"/>
              <a:gd name="connsiteX5-113" fmla="*/ 372777 w 482853"/>
              <a:gd name="connsiteY5-114" fmla="*/ 315717 h 357883"/>
              <a:gd name="connsiteX6-115" fmla="*/ 355405 w 482853"/>
              <a:gd name="connsiteY6-116" fmla="*/ 251198 h 357883"/>
              <a:gd name="connsiteX7-117" fmla="*/ 315648 w 482853"/>
              <a:gd name="connsiteY7-118" fmla="*/ 105931 h 357883"/>
              <a:gd name="connsiteX8-119" fmla="*/ 174498 w 482853"/>
              <a:gd name="connsiteY8-120" fmla="*/ 110272 h 357883"/>
              <a:gd name="connsiteX9-121" fmla="*/ 162676 w 482853"/>
              <a:gd name="connsiteY9-122" fmla="*/ 258589 h 357883"/>
              <a:gd name="connsiteX10-123" fmla="*/ 156570 w 482853"/>
              <a:gd name="connsiteY10-124" fmla="*/ 346185 h 357883"/>
              <a:gd name="connsiteX11-125" fmla="*/ 78600 w 482853"/>
              <a:gd name="connsiteY11-126" fmla="*/ 326296 h 357883"/>
              <a:gd name="connsiteX0-127" fmla="*/ 78600 w 482853"/>
              <a:gd name="connsiteY0-128" fmla="*/ 326296 h 357883"/>
              <a:gd name="connsiteX1-129" fmla="*/ 98099 w 482853"/>
              <a:gd name="connsiteY1-130" fmla="*/ 34612 h 357883"/>
              <a:gd name="connsiteX2-131" fmla="*/ 381727 w 482853"/>
              <a:gd name="connsiteY2-132" fmla="*/ 22223 h 357883"/>
              <a:gd name="connsiteX3-133" fmla="*/ 482310 w 482853"/>
              <a:gd name="connsiteY3-134" fmla="*/ 199034 h 357883"/>
              <a:gd name="connsiteX4-135" fmla="*/ 420858 w 482853"/>
              <a:gd name="connsiteY4-136" fmla="*/ 339099 h 357883"/>
              <a:gd name="connsiteX5-137" fmla="*/ 372777 w 482853"/>
              <a:gd name="connsiteY5-138" fmla="*/ 315717 h 357883"/>
              <a:gd name="connsiteX6-139" fmla="*/ 350642 w 482853"/>
              <a:gd name="connsiteY6-140" fmla="*/ 253579 h 357883"/>
              <a:gd name="connsiteX7-141" fmla="*/ 315648 w 482853"/>
              <a:gd name="connsiteY7-142" fmla="*/ 105931 h 357883"/>
              <a:gd name="connsiteX8-143" fmla="*/ 174498 w 482853"/>
              <a:gd name="connsiteY8-144" fmla="*/ 110272 h 357883"/>
              <a:gd name="connsiteX9-145" fmla="*/ 162676 w 482853"/>
              <a:gd name="connsiteY9-146" fmla="*/ 258589 h 357883"/>
              <a:gd name="connsiteX10-147" fmla="*/ 156570 w 482853"/>
              <a:gd name="connsiteY10-148" fmla="*/ 346185 h 357883"/>
              <a:gd name="connsiteX11-149" fmla="*/ 78600 w 482853"/>
              <a:gd name="connsiteY11-150" fmla="*/ 326296 h 357883"/>
              <a:gd name="connsiteX0-151" fmla="*/ 78600 w 482853"/>
              <a:gd name="connsiteY0-152" fmla="*/ 326296 h 357883"/>
              <a:gd name="connsiteX1-153" fmla="*/ 98099 w 482853"/>
              <a:gd name="connsiteY1-154" fmla="*/ 34612 h 357883"/>
              <a:gd name="connsiteX2-155" fmla="*/ 381727 w 482853"/>
              <a:gd name="connsiteY2-156" fmla="*/ 22223 h 357883"/>
              <a:gd name="connsiteX3-157" fmla="*/ 482310 w 482853"/>
              <a:gd name="connsiteY3-158" fmla="*/ 199034 h 357883"/>
              <a:gd name="connsiteX4-159" fmla="*/ 420858 w 482853"/>
              <a:gd name="connsiteY4-160" fmla="*/ 339099 h 357883"/>
              <a:gd name="connsiteX5-161" fmla="*/ 372777 w 482853"/>
              <a:gd name="connsiteY5-162" fmla="*/ 315717 h 357883"/>
              <a:gd name="connsiteX6-163" fmla="*/ 350642 w 482853"/>
              <a:gd name="connsiteY6-164" fmla="*/ 253579 h 357883"/>
              <a:gd name="connsiteX7-165" fmla="*/ 315648 w 482853"/>
              <a:gd name="connsiteY7-166" fmla="*/ 105931 h 357883"/>
              <a:gd name="connsiteX8-167" fmla="*/ 174498 w 482853"/>
              <a:gd name="connsiteY8-168" fmla="*/ 110272 h 357883"/>
              <a:gd name="connsiteX9-169" fmla="*/ 172201 w 482853"/>
              <a:gd name="connsiteY9-170" fmla="*/ 260971 h 357883"/>
              <a:gd name="connsiteX10-171" fmla="*/ 156570 w 482853"/>
              <a:gd name="connsiteY10-172" fmla="*/ 346185 h 357883"/>
              <a:gd name="connsiteX11-173" fmla="*/ 78600 w 482853"/>
              <a:gd name="connsiteY11-174" fmla="*/ 326296 h 357883"/>
              <a:gd name="connsiteX0-175" fmla="*/ 86886 w 412558"/>
              <a:gd name="connsiteY0-176" fmla="*/ 360065 h 360696"/>
              <a:gd name="connsiteX1-177" fmla="*/ 27804 w 412558"/>
              <a:gd name="connsiteY1-178" fmla="*/ 37425 h 360696"/>
              <a:gd name="connsiteX2-179" fmla="*/ 311432 w 412558"/>
              <a:gd name="connsiteY2-180" fmla="*/ 25036 h 360696"/>
              <a:gd name="connsiteX3-181" fmla="*/ 412015 w 412558"/>
              <a:gd name="connsiteY3-182" fmla="*/ 201847 h 360696"/>
              <a:gd name="connsiteX4-183" fmla="*/ 350563 w 412558"/>
              <a:gd name="connsiteY4-184" fmla="*/ 341912 h 360696"/>
              <a:gd name="connsiteX5-185" fmla="*/ 302482 w 412558"/>
              <a:gd name="connsiteY5-186" fmla="*/ 318530 h 360696"/>
              <a:gd name="connsiteX6-187" fmla="*/ 280347 w 412558"/>
              <a:gd name="connsiteY6-188" fmla="*/ 256392 h 360696"/>
              <a:gd name="connsiteX7-189" fmla="*/ 245353 w 412558"/>
              <a:gd name="connsiteY7-190" fmla="*/ 108744 h 360696"/>
              <a:gd name="connsiteX8-191" fmla="*/ 104203 w 412558"/>
              <a:gd name="connsiteY8-192" fmla="*/ 113085 h 360696"/>
              <a:gd name="connsiteX9-193" fmla="*/ 101906 w 412558"/>
              <a:gd name="connsiteY9-194" fmla="*/ 263784 h 360696"/>
              <a:gd name="connsiteX10-195" fmla="*/ 86275 w 412558"/>
              <a:gd name="connsiteY10-196" fmla="*/ 348998 h 360696"/>
              <a:gd name="connsiteX11-197" fmla="*/ 86886 w 412558"/>
              <a:gd name="connsiteY11-198" fmla="*/ 360065 h 360696"/>
              <a:gd name="connsiteX0-199" fmla="*/ 125305 w 450977"/>
              <a:gd name="connsiteY0-200" fmla="*/ 353326 h 353957"/>
              <a:gd name="connsiteX1-201" fmla="*/ 2758 w 450977"/>
              <a:gd name="connsiteY1-202" fmla="*/ 240352 h 353957"/>
              <a:gd name="connsiteX2-203" fmla="*/ 66223 w 450977"/>
              <a:gd name="connsiteY2-204" fmla="*/ 30686 h 353957"/>
              <a:gd name="connsiteX3-205" fmla="*/ 349851 w 450977"/>
              <a:gd name="connsiteY3-206" fmla="*/ 18297 h 353957"/>
              <a:gd name="connsiteX4-207" fmla="*/ 450434 w 450977"/>
              <a:gd name="connsiteY4-208" fmla="*/ 195108 h 353957"/>
              <a:gd name="connsiteX5-209" fmla="*/ 388982 w 450977"/>
              <a:gd name="connsiteY5-210" fmla="*/ 335173 h 353957"/>
              <a:gd name="connsiteX6-211" fmla="*/ 340901 w 450977"/>
              <a:gd name="connsiteY6-212" fmla="*/ 311791 h 353957"/>
              <a:gd name="connsiteX7-213" fmla="*/ 318766 w 450977"/>
              <a:gd name="connsiteY7-214" fmla="*/ 249653 h 353957"/>
              <a:gd name="connsiteX8-215" fmla="*/ 283772 w 450977"/>
              <a:gd name="connsiteY8-216" fmla="*/ 102005 h 353957"/>
              <a:gd name="connsiteX9-217" fmla="*/ 142622 w 450977"/>
              <a:gd name="connsiteY9-218" fmla="*/ 106346 h 353957"/>
              <a:gd name="connsiteX10-219" fmla="*/ 140325 w 450977"/>
              <a:gd name="connsiteY10-220" fmla="*/ 257045 h 353957"/>
              <a:gd name="connsiteX11-221" fmla="*/ 124694 w 450977"/>
              <a:gd name="connsiteY11-222" fmla="*/ 342259 h 353957"/>
              <a:gd name="connsiteX12" fmla="*/ 125305 w 450977"/>
              <a:gd name="connsiteY12" fmla="*/ 353326 h 353957"/>
              <a:gd name="connsiteX0-223" fmla="*/ 120942 w 446614"/>
              <a:gd name="connsiteY0-224" fmla="*/ 352687 h 353318"/>
              <a:gd name="connsiteX1-225" fmla="*/ 3157 w 446614"/>
              <a:gd name="connsiteY1-226" fmla="*/ 227807 h 353318"/>
              <a:gd name="connsiteX2-227" fmla="*/ 61860 w 446614"/>
              <a:gd name="connsiteY2-228" fmla="*/ 30047 h 353318"/>
              <a:gd name="connsiteX3-229" fmla="*/ 345488 w 446614"/>
              <a:gd name="connsiteY3-230" fmla="*/ 17658 h 353318"/>
              <a:gd name="connsiteX4-231" fmla="*/ 446071 w 446614"/>
              <a:gd name="connsiteY4-232" fmla="*/ 194469 h 353318"/>
              <a:gd name="connsiteX5-233" fmla="*/ 384619 w 446614"/>
              <a:gd name="connsiteY5-234" fmla="*/ 334534 h 353318"/>
              <a:gd name="connsiteX6-235" fmla="*/ 336538 w 446614"/>
              <a:gd name="connsiteY6-236" fmla="*/ 311152 h 353318"/>
              <a:gd name="connsiteX7-237" fmla="*/ 314403 w 446614"/>
              <a:gd name="connsiteY7-238" fmla="*/ 249014 h 353318"/>
              <a:gd name="connsiteX8-239" fmla="*/ 279409 w 446614"/>
              <a:gd name="connsiteY8-240" fmla="*/ 101366 h 353318"/>
              <a:gd name="connsiteX9-241" fmla="*/ 138259 w 446614"/>
              <a:gd name="connsiteY9-242" fmla="*/ 105707 h 353318"/>
              <a:gd name="connsiteX10-243" fmla="*/ 135962 w 446614"/>
              <a:gd name="connsiteY10-244" fmla="*/ 256406 h 353318"/>
              <a:gd name="connsiteX11-245" fmla="*/ 120331 w 446614"/>
              <a:gd name="connsiteY11-246" fmla="*/ 341620 h 353318"/>
              <a:gd name="connsiteX12-247" fmla="*/ 120942 w 446614"/>
              <a:gd name="connsiteY12-248" fmla="*/ 352687 h 353318"/>
              <a:gd name="connsiteX0-249" fmla="*/ 120942 w 446614"/>
              <a:gd name="connsiteY0-250" fmla="*/ 352687 h 353318"/>
              <a:gd name="connsiteX1-251" fmla="*/ 3157 w 446614"/>
              <a:gd name="connsiteY1-252" fmla="*/ 227807 h 353318"/>
              <a:gd name="connsiteX2-253" fmla="*/ 61860 w 446614"/>
              <a:gd name="connsiteY2-254" fmla="*/ 30047 h 353318"/>
              <a:gd name="connsiteX3-255" fmla="*/ 345488 w 446614"/>
              <a:gd name="connsiteY3-256" fmla="*/ 17658 h 353318"/>
              <a:gd name="connsiteX4-257" fmla="*/ 446071 w 446614"/>
              <a:gd name="connsiteY4-258" fmla="*/ 194469 h 353318"/>
              <a:gd name="connsiteX5-259" fmla="*/ 384619 w 446614"/>
              <a:gd name="connsiteY5-260" fmla="*/ 334534 h 353318"/>
              <a:gd name="connsiteX6-261" fmla="*/ 336538 w 446614"/>
              <a:gd name="connsiteY6-262" fmla="*/ 311152 h 353318"/>
              <a:gd name="connsiteX7-263" fmla="*/ 314403 w 446614"/>
              <a:gd name="connsiteY7-264" fmla="*/ 249014 h 353318"/>
              <a:gd name="connsiteX8-265" fmla="*/ 279409 w 446614"/>
              <a:gd name="connsiteY8-266" fmla="*/ 101366 h 353318"/>
              <a:gd name="connsiteX9-267" fmla="*/ 138259 w 446614"/>
              <a:gd name="connsiteY9-268" fmla="*/ 105707 h 353318"/>
              <a:gd name="connsiteX10-269" fmla="*/ 135962 w 446614"/>
              <a:gd name="connsiteY10-270" fmla="*/ 256406 h 353318"/>
              <a:gd name="connsiteX11-271" fmla="*/ 120331 w 446614"/>
              <a:gd name="connsiteY11-272" fmla="*/ 341620 h 353318"/>
              <a:gd name="connsiteX12-273" fmla="*/ 120942 w 446614"/>
              <a:gd name="connsiteY12-274" fmla="*/ 352687 h 35331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37" y="connsiteY9-38"/>
              </a:cxn>
              <a:cxn ang="0">
                <a:pos x="connsiteX10-79" y="connsiteY10-80"/>
              </a:cxn>
              <a:cxn ang="0">
                <a:pos x="connsiteX11-125" y="connsiteY11-126"/>
              </a:cxn>
              <a:cxn ang="0">
                <a:pos x="connsiteX12-247" y="connsiteY12-248"/>
              </a:cxn>
            </a:cxnLst>
            <a:rect l="l" t="t" r="r" b="b"/>
            <a:pathLst>
              <a:path w="446614" h="353318">
                <a:moveTo>
                  <a:pt x="120942" y="352687"/>
                </a:moveTo>
                <a:cubicBezTo>
                  <a:pt x="107366" y="330543"/>
                  <a:pt x="17766" y="269674"/>
                  <a:pt x="3157" y="227807"/>
                </a:cubicBezTo>
                <a:cubicBezTo>
                  <a:pt x="-6690" y="174034"/>
                  <a:pt x="4805" y="65072"/>
                  <a:pt x="61860" y="30047"/>
                </a:cubicBezTo>
                <a:cubicBezTo>
                  <a:pt x="118915" y="-4978"/>
                  <a:pt x="281453" y="-9746"/>
                  <a:pt x="345488" y="17658"/>
                </a:cubicBezTo>
                <a:cubicBezTo>
                  <a:pt x="409523" y="45062"/>
                  <a:pt x="449074" y="144037"/>
                  <a:pt x="446071" y="194469"/>
                </a:cubicBezTo>
                <a:cubicBezTo>
                  <a:pt x="452593" y="247282"/>
                  <a:pt x="398509" y="310324"/>
                  <a:pt x="384619" y="334534"/>
                </a:cubicBezTo>
                <a:cubicBezTo>
                  <a:pt x="390270" y="384243"/>
                  <a:pt x="351812" y="320643"/>
                  <a:pt x="336538" y="311152"/>
                </a:cubicBezTo>
                <a:cubicBezTo>
                  <a:pt x="321264" y="301661"/>
                  <a:pt x="331068" y="284772"/>
                  <a:pt x="314403" y="249014"/>
                </a:cubicBezTo>
                <a:cubicBezTo>
                  <a:pt x="389373" y="205557"/>
                  <a:pt x="308766" y="125251"/>
                  <a:pt x="279409" y="101366"/>
                </a:cubicBezTo>
                <a:cubicBezTo>
                  <a:pt x="250052" y="77481"/>
                  <a:pt x="181108" y="90123"/>
                  <a:pt x="138259" y="105707"/>
                </a:cubicBezTo>
                <a:cubicBezTo>
                  <a:pt x="47749" y="138625"/>
                  <a:pt x="51101" y="218453"/>
                  <a:pt x="135962" y="256406"/>
                </a:cubicBezTo>
                <a:cubicBezTo>
                  <a:pt x="120900" y="267369"/>
                  <a:pt x="135393" y="330657"/>
                  <a:pt x="120331" y="341620"/>
                </a:cubicBezTo>
                <a:cubicBezTo>
                  <a:pt x="107367" y="353226"/>
                  <a:pt x="133906" y="341081"/>
                  <a:pt x="120942" y="35268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56" name="流程图: 接点 55"/>
          <p:cNvSpPr/>
          <p:nvPr userDrawn="1"/>
        </p:nvSpPr>
        <p:spPr>
          <a:xfrm>
            <a:off x="9570371" y="450270"/>
            <a:ext cx="288000" cy="288162"/>
          </a:xfrm>
          <a:prstGeom prst="flowChartConnector">
            <a:avLst/>
          </a:prstGeom>
          <a:solidFill>
            <a:srgbClr val="0092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57" name="空心弧 18"/>
          <p:cNvSpPr/>
          <p:nvPr userDrawn="1"/>
        </p:nvSpPr>
        <p:spPr>
          <a:xfrm rot="5400000">
            <a:off x="9544813" y="180281"/>
            <a:ext cx="446614" cy="353318"/>
          </a:xfrm>
          <a:custGeom>
            <a:avLst/>
            <a:gdLst>
              <a:gd name="connsiteX0" fmla="*/ 78598 w 503582"/>
              <a:gd name="connsiteY0" fmla="*/ 331635 h 384313"/>
              <a:gd name="connsiteX1" fmla="*/ 98097 w 503582"/>
              <a:gd name="connsiteY1" fmla="*/ 39951 h 384313"/>
              <a:gd name="connsiteX2" fmla="*/ 381725 w 503582"/>
              <a:gd name="connsiteY2" fmla="*/ 27562 h 384313"/>
              <a:gd name="connsiteX3" fmla="*/ 447048 w 503582"/>
              <a:gd name="connsiteY3" fmla="*/ 313482 h 384313"/>
              <a:gd name="connsiteX4" fmla="*/ 355403 w 503582"/>
              <a:gd name="connsiteY4" fmla="*/ 256537 h 384313"/>
              <a:gd name="connsiteX5" fmla="*/ 315646 w 503582"/>
              <a:gd name="connsiteY5" fmla="*/ 111270 h 384313"/>
              <a:gd name="connsiteX6" fmla="*/ 174496 w 503582"/>
              <a:gd name="connsiteY6" fmla="*/ 115611 h 384313"/>
              <a:gd name="connsiteX7" fmla="*/ 162674 w 503582"/>
              <a:gd name="connsiteY7" fmla="*/ 263928 h 384313"/>
              <a:gd name="connsiteX8" fmla="*/ 78598 w 503582"/>
              <a:gd name="connsiteY8" fmla="*/ 331635 h 384313"/>
              <a:gd name="connsiteX0-1" fmla="*/ 78600 w 503614"/>
              <a:gd name="connsiteY0-2" fmla="*/ 331635 h 353527"/>
              <a:gd name="connsiteX1-3" fmla="*/ 98099 w 503614"/>
              <a:gd name="connsiteY1-4" fmla="*/ 39951 h 353527"/>
              <a:gd name="connsiteX2-5" fmla="*/ 381727 w 503614"/>
              <a:gd name="connsiteY2-6" fmla="*/ 27562 h 353527"/>
              <a:gd name="connsiteX3-7" fmla="*/ 447050 w 503614"/>
              <a:gd name="connsiteY3-8" fmla="*/ 313482 h 353527"/>
              <a:gd name="connsiteX4-9" fmla="*/ 355405 w 503614"/>
              <a:gd name="connsiteY4-10" fmla="*/ 256537 h 353527"/>
              <a:gd name="connsiteX5-11" fmla="*/ 315648 w 503614"/>
              <a:gd name="connsiteY5-12" fmla="*/ 111270 h 353527"/>
              <a:gd name="connsiteX6-13" fmla="*/ 174498 w 503614"/>
              <a:gd name="connsiteY6-14" fmla="*/ 115611 h 353527"/>
              <a:gd name="connsiteX7-15" fmla="*/ 162676 w 503614"/>
              <a:gd name="connsiteY7-16" fmla="*/ 263928 h 353527"/>
              <a:gd name="connsiteX8-17" fmla="*/ 156570 w 503614"/>
              <a:gd name="connsiteY8-18" fmla="*/ 351524 h 353527"/>
              <a:gd name="connsiteX9" fmla="*/ 78600 w 503614"/>
              <a:gd name="connsiteY9" fmla="*/ 331635 h 353527"/>
              <a:gd name="connsiteX0-19" fmla="*/ 78600 w 503614"/>
              <a:gd name="connsiteY0-20" fmla="*/ 331635 h 353527"/>
              <a:gd name="connsiteX1-21" fmla="*/ 98099 w 503614"/>
              <a:gd name="connsiteY1-22" fmla="*/ 39951 h 353527"/>
              <a:gd name="connsiteX2-23" fmla="*/ 381727 w 503614"/>
              <a:gd name="connsiteY2-24" fmla="*/ 27562 h 353527"/>
              <a:gd name="connsiteX3-25" fmla="*/ 447050 w 503614"/>
              <a:gd name="connsiteY3-26" fmla="*/ 313482 h 353527"/>
              <a:gd name="connsiteX4-27" fmla="*/ 355405 w 503614"/>
              <a:gd name="connsiteY4-28" fmla="*/ 256537 h 353527"/>
              <a:gd name="connsiteX5-29" fmla="*/ 315648 w 503614"/>
              <a:gd name="connsiteY5-30" fmla="*/ 111270 h 353527"/>
              <a:gd name="connsiteX6-31" fmla="*/ 174498 w 503614"/>
              <a:gd name="connsiteY6-32" fmla="*/ 115611 h 353527"/>
              <a:gd name="connsiteX7-33" fmla="*/ 162676 w 503614"/>
              <a:gd name="connsiteY7-34" fmla="*/ 263928 h 353527"/>
              <a:gd name="connsiteX8-35" fmla="*/ 156570 w 503614"/>
              <a:gd name="connsiteY8-36" fmla="*/ 351524 h 353527"/>
              <a:gd name="connsiteX9-37" fmla="*/ 78600 w 503614"/>
              <a:gd name="connsiteY9-38" fmla="*/ 331635 h 353527"/>
              <a:gd name="connsiteX0-39" fmla="*/ 78600 w 503614"/>
              <a:gd name="connsiteY0-40" fmla="*/ 331635 h 353527"/>
              <a:gd name="connsiteX1-41" fmla="*/ 98099 w 503614"/>
              <a:gd name="connsiteY1-42" fmla="*/ 39951 h 353527"/>
              <a:gd name="connsiteX2-43" fmla="*/ 381727 w 503614"/>
              <a:gd name="connsiteY2-44" fmla="*/ 27562 h 353527"/>
              <a:gd name="connsiteX3-45" fmla="*/ 447050 w 503614"/>
              <a:gd name="connsiteY3-46" fmla="*/ 313482 h 353527"/>
              <a:gd name="connsiteX4-47" fmla="*/ 372777 w 503614"/>
              <a:gd name="connsiteY4-48" fmla="*/ 321056 h 353527"/>
              <a:gd name="connsiteX5-49" fmla="*/ 355405 w 503614"/>
              <a:gd name="connsiteY5-50" fmla="*/ 256537 h 353527"/>
              <a:gd name="connsiteX6-51" fmla="*/ 315648 w 503614"/>
              <a:gd name="connsiteY6-52" fmla="*/ 111270 h 353527"/>
              <a:gd name="connsiteX7-53" fmla="*/ 174498 w 503614"/>
              <a:gd name="connsiteY7-54" fmla="*/ 115611 h 353527"/>
              <a:gd name="connsiteX8-55" fmla="*/ 162676 w 503614"/>
              <a:gd name="connsiteY8-56" fmla="*/ 263928 h 353527"/>
              <a:gd name="connsiteX9-57" fmla="*/ 156570 w 503614"/>
              <a:gd name="connsiteY9-58" fmla="*/ 351524 h 353527"/>
              <a:gd name="connsiteX10" fmla="*/ 78600 w 503614"/>
              <a:gd name="connsiteY10" fmla="*/ 331635 h 353527"/>
              <a:gd name="connsiteX0-59" fmla="*/ 78600 w 465644"/>
              <a:gd name="connsiteY0-60" fmla="*/ 335721 h 367308"/>
              <a:gd name="connsiteX1-61" fmla="*/ 98099 w 465644"/>
              <a:gd name="connsiteY1-62" fmla="*/ 44037 h 367308"/>
              <a:gd name="connsiteX2-63" fmla="*/ 381727 w 465644"/>
              <a:gd name="connsiteY2-64" fmla="*/ 31648 h 367308"/>
              <a:gd name="connsiteX3-65" fmla="*/ 420858 w 465644"/>
              <a:gd name="connsiteY3-66" fmla="*/ 348524 h 367308"/>
              <a:gd name="connsiteX4-67" fmla="*/ 372777 w 465644"/>
              <a:gd name="connsiteY4-68" fmla="*/ 325142 h 367308"/>
              <a:gd name="connsiteX5-69" fmla="*/ 355405 w 465644"/>
              <a:gd name="connsiteY5-70" fmla="*/ 260623 h 367308"/>
              <a:gd name="connsiteX6-71" fmla="*/ 315648 w 465644"/>
              <a:gd name="connsiteY6-72" fmla="*/ 115356 h 367308"/>
              <a:gd name="connsiteX7-73" fmla="*/ 174498 w 465644"/>
              <a:gd name="connsiteY7-74" fmla="*/ 119697 h 367308"/>
              <a:gd name="connsiteX8-75" fmla="*/ 162676 w 465644"/>
              <a:gd name="connsiteY8-76" fmla="*/ 268014 h 367308"/>
              <a:gd name="connsiteX9-77" fmla="*/ 156570 w 465644"/>
              <a:gd name="connsiteY9-78" fmla="*/ 355610 h 367308"/>
              <a:gd name="connsiteX10-79" fmla="*/ 78600 w 465644"/>
              <a:gd name="connsiteY10-80" fmla="*/ 335721 h 367308"/>
              <a:gd name="connsiteX0-81" fmla="*/ 78600 w 482853"/>
              <a:gd name="connsiteY0-82" fmla="*/ 326296 h 357883"/>
              <a:gd name="connsiteX1-83" fmla="*/ 98099 w 482853"/>
              <a:gd name="connsiteY1-84" fmla="*/ 34612 h 357883"/>
              <a:gd name="connsiteX2-85" fmla="*/ 381727 w 482853"/>
              <a:gd name="connsiteY2-86" fmla="*/ 22223 h 357883"/>
              <a:gd name="connsiteX3-87" fmla="*/ 482310 w 482853"/>
              <a:gd name="connsiteY3-88" fmla="*/ 199034 h 357883"/>
              <a:gd name="connsiteX4-89" fmla="*/ 420858 w 482853"/>
              <a:gd name="connsiteY4-90" fmla="*/ 339099 h 357883"/>
              <a:gd name="connsiteX5-91" fmla="*/ 372777 w 482853"/>
              <a:gd name="connsiteY5-92" fmla="*/ 315717 h 357883"/>
              <a:gd name="connsiteX6-93" fmla="*/ 355405 w 482853"/>
              <a:gd name="connsiteY6-94" fmla="*/ 251198 h 357883"/>
              <a:gd name="connsiteX7-95" fmla="*/ 315648 w 482853"/>
              <a:gd name="connsiteY7-96" fmla="*/ 105931 h 357883"/>
              <a:gd name="connsiteX8-97" fmla="*/ 174498 w 482853"/>
              <a:gd name="connsiteY8-98" fmla="*/ 110272 h 357883"/>
              <a:gd name="connsiteX9-99" fmla="*/ 162676 w 482853"/>
              <a:gd name="connsiteY9-100" fmla="*/ 258589 h 357883"/>
              <a:gd name="connsiteX10-101" fmla="*/ 156570 w 482853"/>
              <a:gd name="connsiteY10-102" fmla="*/ 346185 h 357883"/>
              <a:gd name="connsiteX11" fmla="*/ 78600 w 482853"/>
              <a:gd name="connsiteY11" fmla="*/ 326296 h 357883"/>
              <a:gd name="connsiteX0-103" fmla="*/ 78600 w 482853"/>
              <a:gd name="connsiteY0-104" fmla="*/ 326296 h 357883"/>
              <a:gd name="connsiteX1-105" fmla="*/ 98099 w 482853"/>
              <a:gd name="connsiteY1-106" fmla="*/ 34612 h 357883"/>
              <a:gd name="connsiteX2-107" fmla="*/ 381727 w 482853"/>
              <a:gd name="connsiteY2-108" fmla="*/ 22223 h 357883"/>
              <a:gd name="connsiteX3-109" fmla="*/ 482310 w 482853"/>
              <a:gd name="connsiteY3-110" fmla="*/ 199034 h 357883"/>
              <a:gd name="connsiteX4-111" fmla="*/ 420858 w 482853"/>
              <a:gd name="connsiteY4-112" fmla="*/ 339099 h 357883"/>
              <a:gd name="connsiteX5-113" fmla="*/ 372777 w 482853"/>
              <a:gd name="connsiteY5-114" fmla="*/ 315717 h 357883"/>
              <a:gd name="connsiteX6-115" fmla="*/ 355405 w 482853"/>
              <a:gd name="connsiteY6-116" fmla="*/ 251198 h 357883"/>
              <a:gd name="connsiteX7-117" fmla="*/ 315648 w 482853"/>
              <a:gd name="connsiteY7-118" fmla="*/ 105931 h 357883"/>
              <a:gd name="connsiteX8-119" fmla="*/ 174498 w 482853"/>
              <a:gd name="connsiteY8-120" fmla="*/ 110272 h 357883"/>
              <a:gd name="connsiteX9-121" fmla="*/ 162676 w 482853"/>
              <a:gd name="connsiteY9-122" fmla="*/ 258589 h 357883"/>
              <a:gd name="connsiteX10-123" fmla="*/ 156570 w 482853"/>
              <a:gd name="connsiteY10-124" fmla="*/ 346185 h 357883"/>
              <a:gd name="connsiteX11-125" fmla="*/ 78600 w 482853"/>
              <a:gd name="connsiteY11-126" fmla="*/ 326296 h 357883"/>
              <a:gd name="connsiteX0-127" fmla="*/ 78600 w 482853"/>
              <a:gd name="connsiteY0-128" fmla="*/ 326296 h 357883"/>
              <a:gd name="connsiteX1-129" fmla="*/ 98099 w 482853"/>
              <a:gd name="connsiteY1-130" fmla="*/ 34612 h 357883"/>
              <a:gd name="connsiteX2-131" fmla="*/ 381727 w 482853"/>
              <a:gd name="connsiteY2-132" fmla="*/ 22223 h 357883"/>
              <a:gd name="connsiteX3-133" fmla="*/ 482310 w 482853"/>
              <a:gd name="connsiteY3-134" fmla="*/ 199034 h 357883"/>
              <a:gd name="connsiteX4-135" fmla="*/ 420858 w 482853"/>
              <a:gd name="connsiteY4-136" fmla="*/ 339099 h 357883"/>
              <a:gd name="connsiteX5-137" fmla="*/ 372777 w 482853"/>
              <a:gd name="connsiteY5-138" fmla="*/ 315717 h 357883"/>
              <a:gd name="connsiteX6-139" fmla="*/ 350642 w 482853"/>
              <a:gd name="connsiteY6-140" fmla="*/ 253579 h 357883"/>
              <a:gd name="connsiteX7-141" fmla="*/ 315648 w 482853"/>
              <a:gd name="connsiteY7-142" fmla="*/ 105931 h 357883"/>
              <a:gd name="connsiteX8-143" fmla="*/ 174498 w 482853"/>
              <a:gd name="connsiteY8-144" fmla="*/ 110272 h 357883"/>
              <a:gd name="connsiteX9-145" fmla="*/ 162676 w 482853"/>
              <a:gd name="connsiteY9-146" fmla="*/ 258589 h 357883"/>
              <a:gd name="connsiteX10-147" fmla="*/ 156570 w 482853"/>
              <a:gd name="connsiteY10-148" fmla="*/ 346185 h 357883"/>
              <a:gd name="connsiteX11-149" fmla="*/ 78600 w 482853"/>
              <a:gd name="connsiteY11-150" fmla="*/ 326296 h 357883"/>
              <a:gd name="connsiteX0-151" fmla="*/ 78600 w 482853"/>
              <a:gd name="connsiteY0-152" fmla="*/ 326296 h 357883"/>
              <a:gd name="connsiteX1-153" fmla="*/ 98099 w 482853"/>
              <a:gd name="connsiteY1-154" fmla="*/ 34612 h 357883"/>
              <a:gd name="connsiteX2-155" fmla="*/ 381727 w 482853"/>
              <a:gd name="connsiteY2-156" fmla="*/ 22223 h 357883"/>
              <a:gd name="connsiteX3-157" fmla="*/ 482310 w 482853"/>
              <a:gd name="connsiteY3-158" fmla="*/ 199034 h 357883"/>
              <a:gd name="connsiteX4-159" fmla="*/ 420858 w 482853"/>
              <a:gd name="connsiteY4-160" fmla="*/ 339099 h 357883"/>
              <a:gd name="connsiteX5-161" fmla="*/ 372777 w 482853"/>
              <a:gd name="connsiteY5-162" fmla="*/ 315717 h 357883"/>
              <a:gd name="connsiteX6-163" fmla="*/ 350642 w 482853"/>
              <a:gd name="connsiteY6-164" fmla="*/ 253579 h 357883"/>
              <a:gd name="connsiteX7-165" fmla="*/ 315648 w 482853"/>
              <a:gd name="connsiteY7-166" fmla="*/ 105931 h 357883"/>
              <a:gd name="connsiteX8-167" fmla="*/ 174498 w 482853"/>
              <a:gd name="connsiteY8-168" fmla="*/ 110272 h 357883"/>
              <a:gd name="connsiteX9-169" fmla="*/ 172201 w 482853"/>
              <a:gd name="connsiteY9-170" fmla="*/ 260971 h 357883"/>
              <a:gd name="connsiteX10-171" fmla="*/ 156570 w 482853"/>
              <a:gd name="connsiteY10-172" fmla="*/ 346185 h 357883"/>
              <a:gd name="connsiteX11-173" fmla="*/ 78600 w 482853"/>
              <a:gd name="connsiteY11-174" fmla="*/ 326296 h 357883"/>
              <a:gd name="connsiteX0-175" fmla="*/ 86886 w 412558"/>
              <a:gd name="connsiteY0-176" fmla="*/ 360065 h 360696"/>
              <a:gd name="connsiteX1-177" fmla="*/ 27804 w 412558"/>
              <a:gd name="connsiteY1-178" fmla="*/ 37425 h 360696"/>
              <a:gd name="connsiteX2-179" fmla="*/ 311432 w 412558"/>
              <a:gd name="connsiteY2-180" fmla="*/ 25036 h 360696"/>
              <a:gd name="connsiteX3-181" fmla="*/ 412015 w 412558"/>
              <a:gd name="connsiteY3-182" fmla="*/ 201847 h 360696"/>
              <a:gd name="connsiteX4-183" fmla="*/ 350563 w 412558"/>
              <a:gd name="connsiteY4-184" fmla="*/ 341912 h 360696"/>
              <a:gd name="connsiteX5-185" fmla="*/ 302482 w 412558"/>
              <a:gd name="connsiteY5-186" fmla="*/ 318530 h 360696"/>
              <a:gd name="connsiteX6-187" fmla="*/ 280347 w 412558"/>
              <a:gd name="connsiteY6-188" fmla="*/ 256392 h 360696"/>
              <a:gd name="connsiteX7-189" fmla="*/ 245353 w 412558"/>
              <a:gd name="connsiteY7-190" fmla="*/ 108744 h 360696"/>
              <a:gd name="connsiteX8-191" fmla="*/ 104203 w 412558"/>
              <a:gd name="connsiteY8-192" fmla="*/ 113085 h 360696"/>
              <a:gd name="connsiteX9-193" fmla="*/ 101906 w 412558"/>
              <a:gd name="connsiteY9-194" fmla="*/ 263784 h 360696"/>
              <a:gd name="connsiteX10-195" fmla="*/ 86275 w 412558"/>
              <a:gd name="connsiteY10-196" fmla="*/ 348998 h 360696"/>
              <a:gd name="connsiteX11-197" fmla="*/ 86886 w 412558"/>
              <a:gd name="connsiteY11-198" fmla="*/ 360065 h 360696"/>
              <a:gd name="connsiteX0-199" fmla="*/ 125305 w 450977"/>
              <a:gd name="connsiteY0-200" fmla="*/ 353326 h 353957"/>
              <a:gd name="connsiteX1-201" fmla="*/ 2758 w 450977"/>
              <a:gd name="connsiteY1-202" fmla="*/ 240352 h 353957"/>
              <a:gd name="connsiteX2-203" fmla="*/ 66223 w 450977"/>
              <a:gd name="connsiteY2-204" fmla="*/ 30686 h 353957"/>
              <a:gd name="connsiteX3-205" fmla="*/ 349851 w 450977"/>
              <a:gd name="connsiteY3-206" fmla="*/ 18297 h 353957"/>
              <a:gd name="connsiteX4-207" fmla="*/ 450434 w 450977"/>
              <a:gd name="connsiteY4-208" fmla="*/ 195108 h 353957"/>
              <a:gd name="connsiteX5-209" fmla="*/ 388982 w 450977"/>
              <a:gd name="connsiteY5-210" fmla="*/ 335173 h 353957"/>
              <a:gd name="connsiteX6-211" fmla="*/ 340901 w 450977"/>
              <a:gd name="connsiteY6-212" fmla="*/ 311791 h 353957"/>
              <a:gd name="connsiteX7-213" fmla="*/ 318766 w 450977"/>
              <a:gd name="connsiteY7-214" fmla="*/ 249653 h 353957"/>
              <a:gd name="connsiteX8-215" fmla="*/ 283772 w 450977"/>
              <a:gd name="connsiteY8-216" fmla="*/ 102005 h 353957"/>
              <a:gd name="connsiteX9-217" fmla="*/ 142622 w 450977"/>
              <a:gd name="connsiteY9-218" fmla="*/ 106346 h 353957"/>
              <a:gd name="connsiteX10-219" fmla="*/ 140325 w 450977"/>
              <a:gd name="connsiteY10-220" fmla="*/ 257045 h 353957"/>
              <a:gd name="connsiteX11-221" fmla="*/ 124694 w 450977"/>
              <a:gd name="connsiteY11-222" fmla="*/ 342259 h 353957"/>
              <a:gd name="connsiteX12" fmla="*/ 125305 w 450977"/>
              <a:gd name="connsiteY12" fmla="*/ 353326 h 353957"/>
              <a:gd name="connsiteX0-223" fmla="*/ 120942 w 446614"/>
              <a:gd name="connsiteY0-224" fmla="*/ 352687 h 353318"/>
              <a:gd name="connsiteX1-225" fmla="*/ 3157 w 446614"/>
              <a:gd name="connsiteY1-226" fmla="*/ 227807 h 353318"/>
              <a:gd name="connsiteX2-227" fmla="*/ 61860 w 446614"/>
              <a:gd name="connsiteY2-228" fmla="*/ 30047 h 353318"/>
              <a:gd name="connsiteX3-229" fmla="*/ 345488 w 446614"/>
              <a:gd name="connsiteY3-230" fmla="*/ 17658 h 353318"/>
              <a:gd name="connsiteX4-231" fmla="*/ 446071 w 446614"/>
              <a:gd name="connsiteY4-232" fmla="*/ 194469 h 353318"/>
              <a:gd name="connsiteX5-233" fmla="*/ 384619 w 446614"/>
              <a:gd name="connsiteY5-234" fmla="*/ 334534 h 353318"/>
              <a:gd name="connsiteX6-235" fmla="*/ 336538 w 446614"/>
              <a:gd name="connsiteY6-236" fmla="*/ 311152 h 353318"/>
              <a:gd name="connsiteX7-237" fmla="*/ 314403 w 446614"/>
              <a:gd name="connsiteY7-238" fmla="*/ 249014 h 353318"/>
              <a:gd name="connsiteX8-239" fmla="*/ 279409 w 446614"/>
              <a:gd name="connsiteY8-240" fmla="*/ 101366 h 353318"/>
              <a:gd name="connsiteX9-241" fmla="*/ 138259 w 446614"/>
              <a:gd name="connsiteY9-242" fmla="*/ 105707 h 353318"/>
              <a:gd name="connsiteX10-243" fmla="*/ 135962 w 446614"/>
              <a:gd name="connsiteY10-244" fmla="*/ 256406 h 353318"/>
              <a:gd name="connsiteX11-245" fmla="*/ 120331 w 446614"/>
              <a:gd name="connsiteY11-246" fmla="*/ 341620 h 353318"/>
              <a:gd name="connsiteX12-247" fmla="*/ 120942 w 446614"/>
              <a:gd name="connsiteY12-248" fmla="*/ 352687 h 353318"/>
              <a:gd name="connsiteX0-249" fmla="*/ 120942 w 446614"/>
              <a:gd name="connsiteY0-250" fmla="*/ 352687 h 353318"/>
              <a:gd name="connsiteX1-251" fmla="*/ 3157 w 446614"/>
              <a:gd name="connsiteY1-252" fmla="*/ 227807 h 353318"/>
              <a:gd name="connsiteX2-253" fmla="*/ 61860 w 446614"/>
              <a:gd name="connsiteY2-254" fmla="*/ 30047 h 353318"/>
              <a:gd name="connsiteX3-255" fmla="*/ 345488 w 446614"/>
              <a:gd name="connsiteY3-256" fmla="*/ 17658 h 353318"/>
              <a:gd name="connsiteX4-257" fmla="*/ 446071 w 446614"/>
              <a:gd name="connsiteY4-258" fmla="*/ 194469 h 353318"/>
              <a:gd name="connsiteX5-259" fmla="*/ 384619 w 446614"/>
              <a:gd name="connsiteY5-260" fmla="*/ 334534 h 353318"/>
              <a:gd name="connsiteX6-261" fmla="*/ 336538 w 446614"/>
              <a:gd name="connsiteY6-262" fmla="*/ 311152 h 353318"/>
              <a:gd name="connsiteX7-263" fmla="*/ 314403 w 446614"/>
              <a:gd name="connsiteY7-264" fmla="*/ 249014 h 353318"/>
              <a:gd name="connsiteX8-265" fmla="*/ 279409 w 446614"/>
              <a:gd name="connsiteY8-266" fmla="*/ 101366 h 353318"/>
              <a:gd name="connsiteX9-267" fmla="*/ 138259 w 446614"/>
              <a:gd name="connsiteY9-268" fmla="*/ 105707 h 353318"/>
              <a:gd name="connsiteX10-269" fmla="*/ 135962 w 446614"/>
              <a:gd name="connsiteY10-270" fmla="*/ 256406 h 353318"/>
              <a:gd name="connsiteX11-271" fmla="*/ 120331 w 446614"/>
              <a:gd name="connsiteY11-272" fmla="*/ 341620 h 353318"/>
              <a:gd name="connsiteX12-273" fmla="*/ 120942 w 446614"/>
              <a:gd name="connsiteY12-274" fmla="*/ 352687 h 35331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37" y="connsiteY9-38"/>
              </a:cxn>
              <a:cxn ang="0">
                <a:pos x="connsiteX10-79" y="connsiteY10-80"/>
              </a:cxn>
              <a:cxn ang="0">
                <a:pos x="connsiteX11-125" y="connsiteY11-126"/>
              </a:cxn>
              <a:cxn ang="0">
                <a:pos x="connsiteX12-247" y="connsiteY12-248"/>
              </a:cxn>
            </a:cxnLst>
            <a:rect l="l" t="t" r="r" b="b"/>
            <a:pathLst>
              <a:path w="446614" h="353318">
                <a:moveTo>
                  <a:pt x="120942" y="352687"/>
                </a:moveTo>
                <a:cubicBezTo>
                  <a:pt x="107366" y="330543"/>
                  <a:pt x="17766" y="269674"/>
                  <a:pt x="3157" y="227807"/>
                </a:cubicBezTo>
                <a:cubicBezTo>
                  <a:pt x="-6690" y="174034"/>
                  <a:pt x="4805" y="65072"/>
                  <a:pt x="61860" y="30047"/>
                </a:cubicBezTo>
                <a:cubicBezTo>
                  <a:pt x="118915" y="-4978"/>
                  <a:pt x="281453" y="-9746"/>
                  <a:pt x="345488" y="17658"/>
                </a:cubicBezTo>
                <a:cubicBezTo>
                  <a:pt x="409523" y="45062"/>
                  <a:pt x="449074" y="144037"/>
                  <a:pt x="446071" y="194469"/>
                </a:cubicBezTo>
                <a:cubicBezTo>
                  <a:pt x="452593" y="247282"/>
                  <a:pt x="398509" y="310324"/>
                  <a:pt x="384619" y="334534"/>
                </a:cubicBezTo>
                <a:cubicBezTo>
                  <a:pt x="390270" y="384243"/>
                  <a:pt x="351812" y="320643"/>
                  <a:pt x="336538" y="311152"/>
                </a:cubicBezTo>
                <a:cubicBezTo>
                  <a:pt x="321264" y="301661"/>
                  <a:pt x="331068" y="284772"/>
                  <a:pt x="314403" y="249014"/>
                </a:cubicBezTo>
                <a:cubicBezTo>
                  <a:pt x="389373" y="205557"/>
                  <a:pt x="308766" y="125251"/>
                  <a:pt x="279409" y="101366"/>
                </a:cubicBezTo>
                <a:cubicBezTo>
                  <a:pt x="250052" y="77481"/>
                  <a:pt x="181108" y="90123"/>
                  <a:pt x="138259" y="105707"/>
                </a:cubicBezTo>
                <a:cubicBezTo>
                  <a:pt x="47749" y="138625"/>
                  <a:pt x="51101" y="218453"/>
                  <a:pt x="135962" y="256406"/>
                </a:cubicBezTo>
                <a:cubicBezTo>
                  <a:pt x="120900" y="267369"/>
                  <a:pt x="135393" y="330657"/>
                  <a:pt x="120331" y="341620"/>
                </a:cubicBezTo>
                <a:cubicBezTo>
                  <a:pt x="107367" y="353226"/>
                  <a:pt x="133906" y="341081"/>
                  <a:pt x="120942" y="35268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58" name="流程图: 接点 57"/>
          <p:cNvSpPr/>
          <p:nvPr userDrawn="1"/>
        </p:nvSpPr>
        <p:spPr>
          <a:xfrm>
            <a:off x="10734406" y="453257"/>
            <a:ext cx="288000" cy="288162"/>
          </a:xfrm>
          <a:prstGeom prst="flowChartConnector">
            <a:avLst/>
          </a:prstGeom>
          <a:solidFill>
            <a:srgbClr val="0092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59" name="空心弧 18"/>
          <p:cNvSpPr/>
          <p:nvPr userDrawn="1"/>
        </p:nvSpPr>
        <p:spPr>
          <a:xfrm rot="5400000">
            <a:off x="10708848" y="183268"/>
            <a:ext cx="446614" cy="353318"/>
          </a:xfrm>
          <a:custGeom>
            <a:avLst/>
            <a:gdLst>
              <a:gd name="connsiteX0" fmla="*/ 78598 w 503582"/>
              <a:gd name="connsiteY0" fmla="*/ 331635 h 384313"/>
              <a:gd name="connsiteX1" fmla="*/ 98097 w 503582"/>
              <a:gd name="connsiteY1" fmla="*/ 39951 h 384313"/>
              <a:gd name="connsiteX2" fmla="*/ 381725 w 503582"/>
              <a:gd name="connsiteY2" fmla="*/ 27562 h 384313"/>
              <a:gd name="connsiteX3" fmla="*/ 447048 w 503582"/>
              <a:gd name="connsiteY3" fmla="*/ 313482 h 384313"/>
              <a:gd name="connsiteX4" fmla="*/ 355403 w 503582"/>
              <a:gd name="connsiteY4" fmla="*/ 256537 h 384313"/>
              <a:gd name="connsiteX5" fmla="*/ 315646 w 503582"/>
              <a:gd name="connsiteY5" fmla="*/ 111270 h 384313"/>
              <a:gd name="connsiteX6" fmla="*/ 174496 w 503582"/>
              <a:gd name="connsiteY6" fmla="*/ 115611 h 384313"/>
              <a:gd name="connsiteX7" fmla="*/ 162674 w 503582"/>
              <a:gd name="connsiteY7" fmla="*/ 263928 h 384313"/>
              <a:gd name="connsiteX8" fmla="*/ 78598 w 503582"/>
              <a:gd name="connsiteY8" fmla="*/ 331635 h 384313"/>
              <a:gd name="connsiteX0-1" fmla="*/ 78600 w 503614"/>
              <a:gd name="connsiteY0-2" fmla="*/ 331635 h 353527"/>
              <a:gd name="connsiteX1-3" fmla="*/ 98099 w 503614"/>
              <a:gd name="connsiteY1-4" fmla="*/ 39951 h 353527"/>
              <a:gd name="connsiteX2-5" fmla="*/ 381727 w 503614"/>
              <a:gd name="connsiteY2-6" fmla="*/ 27562 h 353527"/>
              <a:gd name="connsiteX3-7" fmla="*/ 447050 w 503614"/>
              <a:gd name="connsiteY3-8" fmla="*/ 313482 h 353527"/>
              <a:gd name="connsiteX4-9" fmla="*/ 355405 w 503614"/>
              <a:gd name="connsiteY4-10" fmla="*/ 256537 h 353527"/>
              <a:gd name="connsiteX5-11" fmla="*/ 315648 w 503614"/>
              <a:gd name="connsiteY5-12" fmla="*/ 111270 h 353527"/>
              <a:gd name="connsiteX6-13" fmla="*/ 174498 w 503614"/>
              <a:gd name="connsiteY6-14" fmla="*/ 115611 h 353527"/>
              <a:gd name="connsiteX7-15" fmla="*/ 162676 w 503614"/>
              <a:gd name="connsiteY7-16" fmla="*/ 263928 h 353527"/>
              <a:gd name="connsiteX8-17" fmla="*/ 156570 w 503614"/>
              <a:gd name="connsiteY8-18" fmla="*/ 351524 h 353527"/>
              <a:gd name="connsiteX9" fmla="*/ 78600 w 503614"/>
              <a:gd name="connsiteY9" fmla="*/ 331635 h 353527"/>
              <a:gd name="connsiteX0-19" fmla="*/ 78600 w 503614"/>
              <a:gd name="connsiteY0-20" fmla="*/ 331635 h 353527"/>
              <a:gd name="connsiteX1-21" fmla="*/ 98099 w 503614"/>
              <a:gd name="connsiteY1-22" fmla="*/ 39951 h 353527"/>
              <a:gd name="connsiteX2-23" fmla="*/ 381727 w 503614"/>
              <a:gd name="connsiteY2-24" fmla="*/ 27562 h 353527"/>
              <a:gd name="connsiteX3-25" fmla="*/ 447050 w 503614"/>
              <a:gd name="connsiteY3-26" fmla="*/ 313482 h 353527"/>
              <a:gd name="connsiteX4-27" fmla="*/ 355405 w 503614"/>
              <a:gd name="connsiteY4-28" fmla="*/ 256537 h 353527"/>
              <a:gd name="connsiteX5-29" fmla="*/ 315648 w 503614"/>
              <a:gd name="connsiteY5-30" fmla="*/ 111270 h 353527"/>
              <a:gd name="connsiteX6-31" fmla="*/ 174498 w 503614"/>
              <a:gd name="connsiteY6-32" fmla="*/ 115611 h 353527"/>
              <a:gd name="connsiteX7-33" fmla="*/ 162676 w 503614"/>
              <a:gd name="connsiteY7-34" fmla="*/ 263928 h 353527"/>
              <a:gd name="connsiteX8-35" fmla="*/ 156570 w 503614"/>
              <a:gd name="connsiteY8-36" fmla="*/ 351524 h 353527"/>
              <a:gd name="connsiteX9-37" fmla="*/ 78600 w 503614"/>
              <a:gd name="connsiteY9-38" fmla="*/ 331635 h 353527"/>
              <a:gd name="connsiteX0-39" fmla="*/ 78600 w 503614"/>
              <a:gd name="connsiteY0-40" fmla="*/ 331635 h 353527"/>
              <a:gd name="connsiteX1-41" fmla="*/ 98099 w 503614"/>
              <a:gd name="connsiteY1-42" fmla="*/ 39951 h 353527"/>
              <a:gd name="connsiteX2-43" fmla="*/ 381727 w 503614"/>
              <a:gd name="connsiteY2-44" fmla="*/ 27562 h 353527"/>
              <a:gd name="connsiteX3-45" fmla="*/ 447050 w 503614"/>
              <a:gd name="connsiteY3-46" fmla="*/ 313482 h 353527"/>
              <a:gd name="connsiteX4-47" fmla="*/ 372777 w 503614"/>
              <a:gd name="connsiteY4-48" fmla="*/ 321056 h 353527"/>
              <a:gd name="connsiteX5-49" fmla="*/ 355405 w 503614"/>
              <a:gd name="connsiteY5-50" fmla="*/ 256537 h 353527"/>
              <a:gd name="connsiteX6-51" fmla="*/ 315648 w 503614"/>
              <a:gd name="connsiteY6-52" fmla="*/ 111270 h 353527"/>
              <a:gd name="connsiteX7-53" fmla="*/ 174498 w 503614"/>
              <a:gd name="connsiteY7-54" fmla="*/ 115611 h 353527"/>
              <a:gd name="connsiteX8-55" fmla="*/ 162676 w 503614"/>
              <a:gd name="connsiteY8-56" fmla="*/ 263928 h 353527"/>
              <a:gd name="connsiteX9-57" fmla="*/ 156570 w 503614"/>
              <a:gd name="connsiteY9-58" fmla="*/ 351524 h 353527"/>
              <a:gd name="connsiteX10" fmla="*/ 78600 w 503614"/>
              <a:gd name="connsiteY10" fmla="*/ 331635 h 353527"/>
              <a:gd name="connsiteX0-59" fmla="*/ 78600 w 465644"/>
              <a:gd name="connsiteY0-60" fmla="*/ 335721 h 367308"/>
              <a:gd name="connsiteX1-61" fmla="*/ 98099 w 465644"/>
              <a:gd name="connsiteY1-62" fmla="*/ 44037 h 367308"/>
              <a:gd name="connsiteX2-63" fmla="*/ 381727 w 465644"/>
              <a:gd name="connsiteY2-64" fmla="*/ 31648 h 367308"/>
              <a:gd name="connsiteX3-65" fmla="*/ 420858 w 465644"/>
              <a:gd name="connsiteY3-66" fmla="*/ 348524 h 367308"/>
              <a:gd name="connsiteX4-67" fmla="*/ 372777 w 465644"/>
              <a:gd name="connsiteY4-68" fmla="*/ 325142 h 367308"/>
              <a:gd name="connsiteX5-69" fmla="*/ 355405 w 465644"/>
              <a:gd name="connsiteY5-70" fmla="*/ 260623 h 367308"/>
              <a:gd name="connsiteX6-71" fmla="*/ 315648 w 465644"/>
              <a:gd name="connsiteY6-72" fmla="*/ 115356 h 367308"/>
              <a:gd name="connsiteX7-73" fmla="*/ 174498 w 465644"/>
              <a:gd name="connsiteY7-74" fmla="*/ 119697 h 367308"/>
              <a:gd name="connsiteX8-75" fmla="*/ 162676 w 465644"/>
              <a:gd name="connsiteY8-76" fmla="*/ 268014 h 367308"/>
              <a:gd name="connsiteX9-77" fmla="*/ 156570 w 465644"/>
              <a:gd name="connsiteY9-78" fmla="*/ 355610 h 367308"/>
              <a:gd name="connsiteX10-79" fmla="*/ 78600 w 465644"/>
              <a:gd name="connsiteY10-80" fmla="*/ 335721 h 367308"/>
              <a:gd name="connsiteX0-81" fmla="*/ 78600 w 482853"/>
              <a:gd name="connsiteY0-82" fmla="*/ 326296 h 357883"/>
              <a:gd name="connsiteX1-83" fmla="*/ 98099 w 482853"/>
              <a:gd name="connsiteY1-84" fmla="*/ 34612 h 357883"/>
              <a:gd name="connsiteX2-85" fmla="*/ 381727 w 482853"/>
              <a:gd name="connsiteY2-86" fmla="*/ 22223 h 357883"/>
              <a:gd name="connsiteX3-87" fmla="*/ 482310 w 482853"/>
              <a:gd name="connsiteY3-88" fmla="*/ 199034 h 357883"/>
              <a:gd name="connsiteX4-89" fmla="*/ 420858 w 482853"/>
              <a:gd name="connsiteY4-90" fmla="*/ 339099 h 357883"/>
              <a:gd name="connsiteX5-91" fmla="*/ 372777 w 482853"/>
              <a:gd name="connsiteY5-92" fmla="*/ 315717 h 357883"/>
              <a:gd name="connsiteX6-93" fmla="*/ 355405 w 482853"/>
              <a:gd name="connsiteY6-94" fmla="*/ 251198 h 357883"/>
              <a:gd name="connsiteX7-95" fmla="*/ 315648 w 482853"/>
              <a:gd name="connsiteY7-96" fmla="*/ 105931 h 357883"/>
              <a:gd name="connsiteX8-97" fmla="*/ 174498 w 482853"/>
              <a:gd name="connsiteY8-98" fmla="*/ 110272 h 357883"/>
              <a:gd name="connsiteX9-99" fmla="*/ 162676 w 482853"/>
              <a:gd name="connsiteY9-100" fmla="*/ 258589 h 357883"/>
              <a:gd name="connsiteX10-101" fmla="*/ 156570 w 482853"/>
              <a:gd name="connsiteY10-102" fmla="*/ 346185 h 357883"/>
              <a:gd name="connsiteX11" fmla="*/ 78600 w 482853"/>
              <a:gd name="connsiteY11" fmla="*/ 326296 h 357883"/>
              <a:gd name="connsiteX0-103" fmla="*/ 78600 w 482853"/>
              <a:gd name="connsiteY0-104" fmla="*/ 326296 h 357883"/>
              <a:gd name="connsiteX1-105" fmla="*/ 98099 w 482853"/>
              <a:gd name="connsiteY1-106" fmla="*/ 34612 h 357883"/>
              <a:gd name="connsiteX2-107" fmla="*/ 381727 w 482853"/>
              <a:gd name="connsiteY2-108" fmla="*/ 22223 h 357883"/>
              <a:gd name="connsiteX3-109" fmla="*/ 482310 w 482853"/>
              <a:gd name="connsiteY3-110" fmla="*/ 199034 h 357883"/>
              <a:gd name="connsiteX4-111" fmla="*/ 420858 w 482853"/>
              <a:gd name="connsiteY4-112" fmla="*/ 339099 h 357883"/>
              <a:gd name="connsiteX5-113" fmla="*/ 372777 w 482853"/>
              <a:gd name="connsiteY5-114" fmla="*/ 315717 h 357883"/>
              <a:gd name="connsiteX6-115" fmla="*/ 355405 w 482853"/>
              <a:gd name="connsiteY6-116" fmla="*/ 251198 h 357883"/>
              <a:gd name="connsiteX7-117" fmla="*/ 315648 w 482853"/>
              <a:gd name="connsiteY7-118" fmla="*/ 105931 h 357883"/>
              <a:gd name="connsiteX8-119" fmla="*/ 174498 w 482853"/>
              <a:gd name="connsiteY8-120" fmla="*/ 110272 h 357883"/>
              <a:gd name="connsiteX9-121" fmla="*/ 162676 w 482853"/>
              <a:gd name="connsiteY9-122" fmla="*/ 258589 h 357883"/>
              <a:gd name="connsiteX10-123" fmla="*/ 156570 w 482853"/>
              <a:gd name="connsiteY10-124" fmla="*/ 346185 h 357883"/>
              <a:gd name="connsiteX11-125" fmla="*/ 78600 w 482853"/>
              <a:gd name="connsiteY11-126" fmla="*/ 326296 h 357883"/>
              <a:gd name="connsiteX0-127" fmla="*/ 78600 w 482853"/>
              <a:gd name="connsiteY0-128" fmla="*/ 326296 h 357883"/>
              <a:gd name="connsiteX1-129" fmla="*/ 98099 w 482853"/>
              <a:gd name="connsiteY1-130" fmla="*/ 34612 h 357883"/>
              <a:gd name="connsiteX2-131" fmla="*/ 381727 w 482853"/>
              <a:gd name="connsiteY2-132" fmla="*/ 22223 h 357883"/>
              <a:gd name="connsiteX3-133" fmla="*/ 482310 w 482853"/>
              <a:gd name="connsiteY3-134" fmla="*/ 199034 h 357883"/>
              <a:gd name="connsiteX4-135" fmla="*/ 420858 w 482853"/>
              <a:gd name="connsiteY4-136" fmla="*/ 339099 h 357883"/>
              <a:gd name="connsiteX5-137" fmla="*/ 372777 w 482853"/>
              <a:gd name="connsiteY5-138" fmla="*/ 315717 h 357883"/>
              <a:gd name="connsiteX6-139" fmla="*/ 350642 w 482853"/>
              <a:gd name="connsiteY6-140" fmla="*/ 253579 h 357883"/>
              <a:gd name="connsiteX7-141" fmla="*/ 315648 w 482853"/>
              <a:gd name="connsiteY7-142" fmla="*/ 105931 h 357883"/>
              <a:gd name="connsiteX8-143" fmla="*/ 174498 w 482853"/>
              <a:gd name="connsiteY8-144" fmla="*/ 110272 h 357883"/>
              <a:gd name="connsiteX9-145" fmla="*/ 162676 w 482853"/>
              <a:gd name="connsiteY9-146" fmla="*/ 258589 h 357883"/>
              <a:gd name="connsiteX10-147" fmla="*/ 156570 w 482853"/>
              <a:gd name="connsiteY10-148" fmla="*/ 346185 h 357883"/>
              <a:gd name="connsiteX11-149" fmla="*/ 78600 w 482853"/>
              <a:gd name="connsiteY11-150" fmla="*/ 326296 h 357883"/>
              <a:gd name="connsiteX0-151" fmla="*/ 78600 w 482853"/>
              <a:gd name="connsiteY0-152" fmla="*/ 326296 h 357883"/>
              <a:gd name="connsiteX1-153" fmla="*/ 98099 w 482853"/>
              <a:gd name="connsiteY1-154" fmla="*/ 34612 h 357883"/>
              <a:gd name="connsiteX2-155" fmla="*/ 381727 w 482853"/>
              <a:gd name="connsiteY2-156" fmla="*/ 22223 h 357883"/>
              <a:gd name="connsiteX3-157" fmla="*/ 482310 w 482853"/>
              <a:gd name="connsiteY3-158" fmla="*/ 199034 h 357883"/>
              <a:gd name="connsiteX4-159" fmla="*/ 420858 w 482853"/>
              <a:gd name="connsiteY4-160" fmla="*/ 339099 h 357883"/>
              <a:gd name="connsiteX5-161" fmla="*/ 372777 w 482853"/>
              <a:gd name="connsiteY5-162" fmla="*/ 315717 h 357883"/>
              <a:gd name="connsiteX6-163" fmla="*/ 350642 w 482853"/>
              <a:gd name="connsiteY6-164" fmla="*/ 253579 h 357883"/>
              <a:gd name="connsiteX7-165" fmla="*/ 315648 w 482853"/>
              <a:gd name="connsiteY7-166" fmla="*/ 105931 h 357883"/>
              <a:gd name="connsiteX8-167" fmla="*/ 174498 w 482853"/>
              <a:gd name="connsiteY8-168" fmla="*/ 110272 h 357883"/>
              <a:gd name="connsiteX9-169" fmla="*/ 172201 w 482853"/>
              <a:gd name="connsiteY9-170" fmla="*/ 260971 h 357883"/>
              <a:gd name="connsiteX10-171" fmla="*/ 156570 w 482853"/>
              <a:gd name="connsiteY10-172" fmla="*/ 346185 h 357883"/>
              <a:gd name="connsiteX11-173" fmla="*/ 78600 w 482853"/>
              <a:gd name="connsiteY11-174" fmla="*/ 326296 h 357883"/>
              <a:gd name="connsiteX0-175" fmla="*/ 86886 w 412558"/>
              <a:gd name="connsiteY0-176" fmla="*/ 360065 h 360696"/>
              <a:gd name="connsiteX1-177" fmla="*/ 27804 w 412558"/>
              <a:gd name="connsiteY1-178" fmla="*/ 37425 h 360696"/>
              <a:gd name="connsiteX2-179" fmla="*/ 311432 w 412558"/>
              <a:gd name="connsiteY2-180" fmla="*/ 25036 h 360696"/>
              <a:gd name="connsiteX3-181" fmla="*/ 412015 w 412558"/>
              <a:gd name="connsiteY3-182" fmla="*/ 201847 h 360696"/>
              <a:gd name="connsiteX4-183" fmla="*/ 350563 w 412558"/>
              <a:gd name="connsiteY4-184" fmla="*/ 341912 h 360696"/>
              <a:gd name="connsiteX5-185" fmla="*/ 302482 w 412558"/>
              <a:gd name="connsiteY5-186" fmla="*/ 318530 h 360696"/>
              <a:gd name="connsiteX6-187" fmla="*/ 280347 w 412558"/>
              <a:gd name="connsiteY6-188" fmla="*/ 256392 h 360696"/>
              <a:gd name="connsiteX7-189" fmla="*/ 245353 w 412558"/>
              <a:gd name="connsiteY7-190" fmla="*/ 108744 h 360696"/>
              <a:gd name="connsiteX8-191" fmla="*/ 104203 w 412558"/>
              <a:gd name="connsiteY8-192" fmla="*/ 113085 h 360696"/>
              <a:gd name="connsiteX9-193" fmla="*/ 101906 w 412558"/>
              <a:gd name="connsiteY9-194" fmla="*/ 263784 h 360696"/>
              <a:gd name="connsiteX10-195" fmla="*/ 86275 w 412558"/>
              <a:gd name="connsiteY10-196" fmla="*/ 348998 h 360696"/>
              <a:gd name="connsiteX11-197" fmla="*/ 86886 w 412558"/>
              <a:gd name="connsiteY11-198" fmla="*/ 360065 h 360696"/>
              <a:gd name="connsiteX0-199" fmla="*/ 125305 w 450977"/>
              <a:gd name="connsiteY0-200" fmla="*/ 353326 h 353957"/>
              <a:gd name="connsiteX1-201" fmla="*/ 2758 w 450977"/>
              <a:gd name="connsiteY1-202" fmla="*/ 240352 h 353957"/>
              <a:gd name="connsiteX2-203" fmla="*/ 66223 w 450977"/>
              <a:gd name="connsiteY2-204" fmla="*/ 30686 h 353957"/>
              <a:gd name="connsiteX3-205" fmla="*/ 349851 w 450977"/>
              <a:gd name="connsiteY3-206" fmla="*/ 18297 h 353957"/>
              <a:gd name="connsiteX4-207" fmla="*/ 450434 w 450977"/>
              <a:gd name="connsiteY4-208" fmla="*/ 195108 h 353957"/>
              <a:gd name="connsiteX5-209" fmla="*/ 388982 w 450977"/>
              <a:gd name="connsiteY5-210" fmla="*/ 335173 h 353957"/>
              <a:gd name="connsiteX6-211" fmla="*/ 340901 w 450977"/>
              <a:gd name="connsiteY6-212" fmla="*/ 311791 h 353957"/>
              <a:gd name="connsiteX7-213" fmla="*/ 318766 w 450977"/>
              <a:gd name="connsiteY7-214" fmla="*/ 249653 h 353957"/>
              <a:gd name="connsiteX8-215" fmla="*/ 283772 w 450977"/>
              <a:gd name="connsiteY8-216" fmla="*/ 102005 h 353957"/>
              <a:gd name="connsiteX9-217" fmla="*/ 142622 w 450977"/>
              <a:gd name="connsiteY9-218" fmla="*/ 106346 h 353957"/>
              <a:gd name="connsiteX10-219" fmla="*/ 140325 w 450977"/>
              <a:gd name="connsiteY10-220" fmla="*/ 257045 h 353957"/>
              <a:gd name="connsiteX11-221" fmla="*/ 124694 w 450977"/>
              <a:gd name="connsiteY11-222" fmla="*/ 342259 h 353957"/>
              <a:gd name="connsiteX12" fmla="*/ 125305 w 450977"/>
              <a:gd name="connsiteY12" fmla="*/ 353326 h 353957"/>
              <a:gd name="connsiteX0-223" fmla="*/ 120942 w 446614"/>
              <a:gd name="connsiteY0-224" fmla="*/ 352687 h 353318"/>
              <a:gd name="connsiteX1-225" fmla="*/ 3157 w 446614"/>
              <a:gd name="connsiteY1-226" fmla="*/ 227807 h 353318"/>
              <a:gd name="connsiteX2-227" fmla="*/ 61860 w 446614"/>
              <a:gd name="connsiteY2-228" fmla="*/ 30047 h 353318"/>
              <a:gd name="connsiteX3-229" fmla="*/ 345488 w 446614"/>
              <a:gd name="connsiteY3-230" fmla="*/ 17658 h 353318"/>
              <a:gd name="connsiteX4-231" fmla="*/ 446071 w 446614"/>
              <a:gd name="connsiteY4-232" fmla="*/ 194469 h 353318"/>
              <a:gd name="connsiteX5-233" fmla="*/ 384619 w 446614"/>
              <a:gd name="connsiteY5-234" fmla="*/ 334534 h 353318"/>
              <a:gd name="connsiteX6-235" fmla="*/ 336538 w 446614"/>
              <a:gd name="connsiteY6-236" fmla="*/ 311152 h 353318"/>
              <a:gd name="connsiteX7-237" fmla="*/ 314403 w 446614"/>
              <a:gd name="connsiteY7-238" fmla="*/ 249014 h 353318"/>
              <a:gd name="connsiteX8-239" fmla="*/ 279409 w 446614"/>
              <a:gd name="connsiteY8-240" fmla="*/ 101366 h 353318"/>
              <a:gd name="connsiteX9-241" fmla="*/ 138259 w 446614"/>
              <a:gd name="connsiteY9-242" fmla="*/ 105707 h 353318"/>
              <a:gd name="connsiteX10-243" fmla="*/ 135962 w 446614"/>
              <a:gd name="connsiteY10-244" fmla="*/ 256406 h 353318"/>
              <a:gd name="connsiteX11-245" fmla="*/ 120331 w 446614"/>
              <a:gd name="connsiteY11-246" fmla="*/ 341620 h 353318"/>
              <a:gd name="connsiteX12-247" fmla="*/ 120942 w 446614"/>
              <a:gd name="connsiteY12-248" fmla="*/ 352687 h 353318"/>
              <a:gd name="connsiteX0-249" fmla="*/ 120942 w 446614"/>
              <a:gd name="connsiteY0-250" fmla="*/ 352687 h 353318"/>
              <a:gd name="connsiteX1-251" fmla="*/ 3157 w 446614"/>
              <a:gd name="connsiteY1-252" fmla="*/ 227807 h 353318"/>
              <a:gd name="connsiteX2-253" fmla="*/ 61860 w 446614"/>
              <a:gd name="connsiteY2-254" fmla="*/ 30047 h 353318"/>
              <a:gd name="connsiteX3-255" fmla="*/ 345488 w 446614"/>
              <a:gd name="connsiteY3-256" fmla="*/ 17658 h 353318"/>
              <a:gd name="connsiteX4-257" fmla="*/ 446071 w 446614"/>
              <a:gd name="connsiteY4-258" fmla="*/ 194469 h 353318"/>
              <a:gd name="connsiteX5-259" fmla="*/ 384619 w 446614"/>
              <a:gd name="connsiteY5-260" fmla="*/ 334534 h 353318"/>
              <a:gd name="connsiteX6-261" fmla="*/ 336538 w 446614"/>
              <a:gd name="connsiteY6-262" fmla="*/ 311152 h 353318"/>
              <a:gd name="connsiteX7-263" fmla="*/ 314403 w 446614"/>
              <a:gd name="connsiteY7-264" fmla="*/ 249014 h 353318"/>
              <a:gd name="connsiteX8-265" fmla="*/ 279409 w 446614"/>
              <a:gd name="connsiteY8-266" fmla="*/ 101366 h 353318"/>
              <a:gd name="connsiteX9-267" fmla="*/ 138259 w 446614"/>
              <a:gd name="connsiteY9-268" fmla="*/ 105707 h 353318"/>
              <a:gd name="connsiteX10-269" fmla="*/ 135962 w 446614"/>
              <a:gd name="connsiteY10-270" fmla="*/ 256406 h 353318"/>
              <a:gd name="connsiteX11-271" fmla="*/ 120331 w 446614"/>
              <a:gd name="connsiteY11-272" fmla="*/ 341620 h 353318"/>
              <a:gd name="connsiteX12-273" fmla="*/ 120942 w 446614"/>
              <a:gd name="connsiteY12-274" fmla="*/ 352687 h 35331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37" y="connsiteY9-38"/>
              </a:cxn>
              <a:cxn ang="0">
                <a:pos x="connsiteX10-79" y="connsiteY10-80"/>
              </a:cxn>
              <a:cxn ang="0">
                <a:pos x="connsiteX11-125" y="connsiteY11-126"/>
              </a:cxn>
              <a:cxn ang="0">
                <a:pos x="connsiteX12-247" y="connsiteY12-248"/>
              </a:cxn>
            </a:cxnLst>
            <a:rect l="l" t="t" r="r" b="b"/>
            <a:pathLst>
              <a:path w="446614" h="353318">
                <a:moveTo>
                  <a:pt x="120942" y="352687"/>
                </a:moveTo>
                <a:cubicBezTo>
                  <a:pt x="107366" y="330543"/>
                  <a:pt x="17766" y="269674"/>
                  <a:pt x="3157" y="227807"/>
                </a:cubicBezTo>
                <a:cubicBezTo>
                  <a:pt x="-6690" y="174034"/>
                  <a:pt x="4805" y="65072"/>
                  <a:pt x="61860" y="30047"/>
                </a:cubicBezTo>
                <a:cubicBezTo>
                  <a:pt x="118915" y="-4978"/>
                  <a:pt x="281453" y="-9746"/>
                  <a:pt x="345488" y="17658"/>
                </a:cubicBezTo>
                <a:cubicBezTo>
                  <a:pt x="409523" y="45062"/>
                  <a:pt x="449074" y="144037"/>
                  <a:pt x="446071" y="194469"/>
                </a:cubicBezTo>
                <a:cubicBezTo>
                  <a:pt x="452593" y="247282"/>
                  <a:pt x="398509" y="310324"/>
                  <a:pt x="384619" y="334534"/>
                </a:cubicBezTo>
                <a:cubicBezTo>
                  <a:pt x="390270" y="384243"/>
                  <a:pt x="351812" y="320643"/>
                  <a:pt x="336538" y="311152"/>
                </a:cubicBezTo>
                <a:cubicBezTo>
                  <a:pt x="321264" y="301661"/>
                  <a:pt x="331068" y="284772"/>
                  <a:pt x="314403" y="249014"/>
                </a:cubicBezTo>
                <a:cubicBezTo>
                  <a:pt x="389373" y="205557"/>
                  <a:pt x="308766" y="125251"/>
                  <a:pt x="279409" y="101366"/>
                </a:cubicBezTo>
                <a:cubicBezTo>
                  <a:pt x="250052" y="77481"/>
                  <a:pt x="181108" y="90123"/>
                  <a:pt x="138259" y="105707"/>
                </a:cubicBezTo>
                <a:cubicBezTo>
                  <a:pt x="47749" y="138625"/>
                  <a:pt x="51101" y="218453"/>
                  <a:pt x="135962" y="256406"/>
                </a:cubicBezTo>
                <a:cubicBezTo>
                  <a:pt x="120900" y="267369"/>
                  <a:pt x="135393" y="330657"/>
                  <a:pt x="120331" y="341620"/>
                </a:cubicBezTo>
                <a:cubicBezTo>
                  <a:pt x="107367" y="353226"/>
                  <a:pt x="133906" y="341081"/>
                  <a:pt x="120942" y="35268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65" name="矩形: 一个圆顶角，剪去另一个顶角 64"/>
          <p:cNvSpPr/>
          <p:nvPr userDrawn="1"/>
        </p:nvSpPr>
        <p:spPr>
          <a:xfrm rot="5400000" flipV="1">
            <a:off x="78314" y="1816878"/>
            <a:ext cx="900000" cy="360000"/>
          </a:xfrm>
          <a:prstGeom prst="snipRoundRect">
            <a:avLst/>
          </a:prstGeom>
          <a:solidFill>
            <a:srgbClr val="DA6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Kanit SemiBold" panose="020B0A00000000000000" pitchFamily="34" charset="-122"/>
              <a:ea typeface="Kanit SemiBold" panose="020B0A00000000000000" pitchFamily="34" charset="-122"/>
            </a:endParaRPr>
          </a:p>
        </p:txBody>
      </p:sp>
      <p:sp>
        <p:nvSpPr>
          <p:cNvPr id="66" name="矩形: 一个圆顶角，剪去另一个顶角 65"/>
          <p:cNvSpPr/>
          <p:nvPr userDrawn="1"/>
        </p:nvSpPr>
        <p:spPr>
          <a:xfrm rot="5400000" flipV="1">
            <a:off x="78314" y="2768725"/>
            <a:ext cx="900000" cy="360000"/>
          </a:xfrm>
          <a:prstGeom prst="snipRound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Kanit SemiBold" panose="020B0A00000000000000" pitchFamily="34" charset="-122"/>
              <a:ea typeface="Kanit SemiBold" panose="020B0A00000000000000" pitchFamily="34" charset="-122"/>
            </a:endParaRPr>
          </a:p>
        </p:txBody>
      </p:sp>
      <p:sp>
        <p:nvSpPr>
          <p:cNvPr id="67" name="矩形: 一个圆顶角，剪去另一个顶角 66"/>
          <p:cNvSpPr/>
          <p:nvPr userDrawn="1"/>
        </p:nvSpPr>
        <p:spPr>
          <a:xfrm rot="5400000" flipV="1">
            <a:off x="78314" y="3720572"/>
            <a:ext cx="900000" cy="360000"/>
          </a:xfrm>
          <a:prstGeom prst="snip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Kanit SemiBold" panose="020B0A00000000000000" pitchFamily="34" charset="-122"/>
              <a:ea typeface="Kanit SemiBold" panose="020B0A00000000000000" pitchFamily="34" charset="-122"/>
            </a:endParaRPr>
          </a:p>
        </p:txBody>
      </p:sp>
      <p:sp>
        <p:nvSpPr>
          <p:cNvPr id="68" name="矩形: 一个圆顶角，剪去另一个顶角 67"/>
          <p:cNvSpPr/>
          <p:nvPr userDrawn="1"/>
        </p:nvSpPr>
        <p:spPr>
          <a:xfrm rot="16200000" flipV="1">
            <a:off x="11200467" y="4624038"/>
            <a:ext cx="900000" cy="432000"/>
          </a:xfrm>
          <a:prstGeom prst="snipRoundRect">
            <a:avLst/>
          </a:prstGeom>
          <a:solidFill>
            <a:srgbClr val="DA6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Kanit SemiBold" panose="020B0A00000000000000" pitchFamily="34" charset="-122"/>
              <a:ea typeface="Kanit SemiBold" panose="020B0A00000000000000" pitchFamily="34" charset="-122"/>
            </a:endParaRPr>
          </a:p>
        </p:txBody>
      </p:sp>
      <p:sp>
        <p:nvSpPr>
          <p:cNvPr id="69" name="矩形: 一个圆顶角，剪去另一个顶角 68"/>
          <p:cNvSpPr/>
          <p:nvPr userDrawn="1"/>
        </p:nvSpPr>
        <p:spPr>
          <a:xfrm rot="16200000" flipV="1">
            <a:off x="11164467" y="5611885"/>
            <a:ext cx="900000" cy="360000"/>
          </a:xfrm>
          <a:prstGeom prst="snipRound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Kanit SemiBold" panose="020B0A00000000000000" pitchFamily="34" charset="-122"/>
              <a:ea typeface="Kanit SemiBold" panose="020B0A00000000000000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: 圆角 9"/>
          <p:cNvSpPr/>
          <p:nvPr userDrawn="1"/>
        </p:nvSpPr>
        <p:spPr>
          <a:xfrm>
            <a:off x="474143" y="266705"/>
            <a:ext cx="11243714" cy="6324590"/>
          </a:xfrm>
          <a:prstGeom prst="roundRect">
            <a:avLst>
              <a:gd name="adj" fmla="val 3157"/>
            </a:avLst>
          </a:prstGeom>
          <a:solidFill>
            <a:srgbClr val="0092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: 圆角 11"/>
          <p:cNvSpPr/>
          <p:nvPr userDrawn="1"/>
        </p:nvSpPr>
        <p:spPr>
          <a:xfrm>
            <a:off x="644577" y="405300"/>
            <a:ext cx="10852879" cy="5999443"/>
          </a:xfrm>
          <a:prstGeom prst="roundRect">
            <a:avLst>
              <a:gd name="adj" fmla="val 307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0" name="矩形: 圆角 59"/>
          <p:cNvSpPr/>
          <p:nvPr userDrawn="1"/>
        </p:nvSpPr>
        <p:spPr>
          <a:xfrm>
            <a:off x="707034" y="457147"/>
            <a:ext cx="10728000" cy="5904000"/>
          </a:xfrm>
          <a:prstGeom prst="roundRect">
            <a:avLst>
              <a:gd name="adj" fmla="val 3073"/>
            </a:avLst>
          </a:prstGeom>
          <a:pattFill prst="dotGrid">
            <a:fgClr>
              <a:schemeClr val="bg1">
                <a:lumMod val="95000"/>
              </a:schemeClr>
            </a:fgClr>
            <a:bgClr>
              <a:schemeClr val="bg1"/>
            </a:bgClr>
          </a:patt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42" name="流程图: 接点 41"/>
          <p:cNvSpPr/>
          <p:nvPr userDrawn="1"/>
        </p:nvSpPr>
        <p:spPr>
          <a:xfrm>
            <a:off x="958298" y="457147"/>
            <a:ext cx="288000" cy="288162"/>
          </a:xfrm>
          <a:prstGeom prst="flowChartConnector">
            <a:avLst/>
          </a:prstGeom>
          <a:solidFill>
            <a:srgbClr val="0092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43" name="空心弧 18"/>
          <p:cNvSpPr/>
          <p:nvPr userDrawn="1"/>
        </p:nvSpPr>
        <p:spPr>
          <a:xfrm rot="5400000">
            <a:off x="932740" y="187158"/>
            <a:ext cx="446614" cy="353318"/>
          </a:xfrm>
          <a:custGeom>
            <a:avLst/>
            <a:gdLst>
              <a:gd name="connsiteX0" fmla="*/ 78598 w 503582"/>
              <a:gd name="connsiteY0" fmla="*/ 331635 h 384313"/>
              <a:gd name="connsiteX1" fmla="*/ 98097 w 503582"/>
              <a:gd name="connsiteY1" fmla="*/ 39951 h 384313"/>
              <a:gd name="connsiteX2" fmla="*/ 381725 w 503582"/>
              <a:gd name="connsiteY2" fmla="*/ 27562 h 384313"/>
              <a:gd name="connsiteX3" fmla="*/ 447048 w 503582"/>
              <a:gd name="connsiteY3" fmla="*/ 313482 h 384313"/>
              <a:gd name="connsiteX4" fmla="*/ 355403 w 503582"/>
              <a:gd name="connsiteY4" fmla="*/ 256537 h 384313"/>
              <a:gd name="connsiteX5" fmla="*/ 315646 w 503582"/>
              <a:gd name="connsiteY5" fmla="*/ 111270 h 384313"/>
              <a:gd name="connsiteX6" fmla="*/ 174496 w 503582"/>
              <a:gd name="connsiteY6" fmla="*/ 115611 h 384313"/>
              <a:gd name="connsiteX7" fmla="*/ 162674 w 503582"/>
              <a:gd name="connsiteY7" fmla="*/ 263928 h 384313"/>
              <a:gd name="connsiteX8" fmla="*/ 78598 w 503582"/>
              <a:gd name="connsiteY8" fmla="*/ 331635 h 384313"/>
              <a:gd name="connsiteX0-1" fmla="*/ 78600 w 503614"/>
              <a:gd name="connsiteY0-2" fmla="*/ 331635 h 353527"/>
              <a:gd name="connsiteX1-3" fmla="*/ 98099 w 503614"/>
              <a:gd name="connsiteY1-4" fmla="*/ 39951 h 353527"/>
              <a:gd name="connsiteX2-5" fmla="*/ 381727 w 503614"/>
              <a:gd name="connsiteY2-6" fmla="*/ 27562 h 353527"/>
              <a:gd name="connsiteX3-7" fmla="*/ 447050 w 503614"/>
              <a:gd name="connsiteY3-8" fmla="*/ 313482 h 353527"/>
              <a:gd name="connsiteX4-9" fmla="*/ 355405 w 503614"/>
              <a:gd name="connsiteY4-10" fmla="*/ 256537 h 353527"/>
              <a:gd name="connsiteX5-11" fmla="*/ 315648 w 503614"/>
              <a:gd name="connsiteY5-12" fmla="*/ 111270 h 353527"/>
              <a:gd name="connsiteX6-13" fmla="*/ 174498 w 503614"/>
              <a:gd name="connsiteY6-14" fmla="*/ 115611 h 353527"/>
              <a:gd name="connsiteX7-15" fmla="*/ 162676 w 503614"/>
              <a:gd name="connsiteY7-16" fmla="*/ 263928 h 353527"/>
              <a:gd name="connsiteX8-17" fmla="*/ 156570 w 503614"/>
              <a:gd name="connsiteY8-18" fmla="*/ 351524 h 353527"/>
              <a:gd name="connsiteX9" fmla="*/ 78600 w 503614"/>
              <a:gd name="connsiteY9" fmla="*/ 331635 h 353527"/>
              <a:gd name="connsiteX0-19" fmla="*/ 78600 w 503614"/>
              <a:gd name="connsiteY0-20" fmla="*/ 331635 h 353527"/>
              <a:gd name="connsiteX1-21" fmla="*/ 98099 w 503614"/>
              <a:gd name="connsiteY1-22" fmla="*/ 39951 h 353527"/>
              <a:gd name="connsiteX2-23" fmla="*/ 381727 w 503614"/>
              <a:gd name="connsiteY2-24" fmla="*/ 27562 h 353527"/>
              <a:gd name="connsiteX3-25" fmla="*/ 447050 w 503614"/>
              <a:gd name="connsiteY3-26" fmla="*/ 313482 h 353527"/>
              <a:gd name="connsiteX4-27" fmla="*/ 355405 w 503614"/>
              <a:gd name="connsiteY4-28" fmla="*/ 256537 h 353527"/>
              <a:gd name="connsiteX5-29" fmla="*/ 315648 w 503614"/>
              <a:gd name="connsiteY5-30" fmla="*/ 111270 h 353527"/>
              <a:gd name="connsiteX6-31" fmla="*/ 174498 w 503614"/>
              <a:gd name="connsiteY6-32" fmla="*/ 115611 h 353527"/>
              <a:gd name="connsiteX7-33" fmla="*/ 162676 w 503614"/>
              <a:gd name="connsiteY7-34" fmla="*/ 263928 h 353527"/>
              <a:gd name="connsiteX8-35" fmla="*/ 156570 w 503614"/>
              <a:gd name="connsiteY8-36" fmla="*/ 351524 h 353527"/>
              <a:gd name="connsiteX9-37" fmla="*/ 78600 w 503614"/>
              <a:gd name="connsiteY9-38" fmla="*/ 331635 h 353527"/>
              <a:gd name="connsiteX0-39" fmla="*/ 78600 w 503614"/>
              <a:gd name="connsiteY0-40" fmla="*/ 331635 h 353527"/>
              <a:gd name="connsiteX1-41" fmla="*/ 98099 w 503614"/>
              <a:gd name="connsiteY1-42" fmla="*/ 39951 h 353527"/>
              <a:gd name="connsiteX2-43" fmla="*/ 381727 w 503614"/>
              <a:gd name="connsiteY2-44" fmla="*/ 27562 h 353527"/>
              <a:gd name="connsiteX3-45" fmla="*/ 447050 w 503614"/>
              <a:gd name="connsiteY3-46" fmla="*/ 313482 h 353527"/>
              <a:gd name="connsiteX4-47" fmla="*/ 372777 w 503614"/>
              <a:gd name="connsiteY4-48" fmla="*/ 321056 h 353527"/>
              <a:gd name="connsiteX5-49" fmla="*/ 355405 w 503614"/>
              <a:gd name="connsiteY5-50" fmla="*/ 256537 h 353527"/>
              <a:gd name="connsiteX6-51" fmla="*/ 315648 w 503614"/>
              <a:gd name="connsiteY6-52" fmla="*/ 111270 h 353527"/>
              <a:gd name="connsiteX7-53" fmla="*/ 174498 w 503614"/>
              <a:gd name="connsiteY7-54" fmla="*/ 115611 h 353527"/>
              <a:gd name="connsiteX8-55" fmla="*/ 162676 w 503614"/>
              <a:gd name="connsiteY8-56" fmla="*/ 263928 h 353527"/>
              <a:gd name="connsiteX9-57" fmla="*/ 156570 w 503614"/>
              <a:gd name="connsiteY9-58" fmla="*/ 351524 h 353527"/>
              <a:gd name="connsiteX10" fmla="*/ 78600 w 503614"/>
              <a:gd name="connsiteY10" fmla="*/ 331635 h 353527"/>
              <a:gd name="connsiteX0-59" fmla="*/ 78600 w 465644"/>
              <a:gd name="connsiteY0-60" fmla="*/ 335721 h 367308"/>
              <a:gd name="connsiteX1-61" fmla="*/ 98099 w 465644"/>
              <a:gd name="connsiteY1-62" fmla="*/ 44037 h 367308"/>
              <a:gd name="connsiteX2-63" fmla="*/ 381727 w 465644"/>
              <a:gd name="connsiteY2-64" fmla="*/ 31648 h 367308"/>
              <a:gd name="connsiteX3-65" fmla="*/ 420858 w 465644"/>
              <a:gd name="connsiteY3-66" fmla="*/ 348524 h 367308"/>
              <a:gd name="connsiteX4-67" fmla="*/ 372777 w 465644"/>
              <a:gd name="connsiteY4-68" fmla="*/ 325142 h 367308"/>
              <a:gd name="connsiteX5-69" fmla="*/ 355405 w 465644"/>
              <a:gd name="connsiteY5-70" fmla="*/ 260623 h 367308"/>
              <a:gd name="connsiteX6-71" fmla="*/ 315648 w 465644"/>
              <a:gd name="connsiteY6-72" fmla="*/ 115356 h 367308"/>
              <a:gd name="connsiteX7-73" fmla="*/ 174498 w 465644"/>
              <a:gd name="connsiteY7-74" fmla="*/ 119697 h 367308"/>
              <a:gd name="connsiteX8-75" fmla="*/ 162676 w 465644"/>
              <a:gd name="connsiteY8-76" fmla="*/ 268014 h 367308"/>
              <a:gd name="connsiteX9-77" fmla="*/ 156570 w 465644"/>
              <a:gd name="connsiteY9-78" fmla="*/ 355610 h 367308"/>
              <a:gd name="connsiteX10-79" fmla="*/ 78600 w 465644"/>
              <a:gd name="connsiteY10-80" fmla="*/ 335721 h 367308"/>
              <a:gd name="connsiteX0-81" fmla="*/ 78600 w 482853"/>
              <a:gd name="connsiteY0-82" fmla="*/ 326296 h 357883"/>
              <a:gd name="connsiteX1-83" fmla="*/ 98099 w 482853"/>
              <a:gd name="connsiteY1-84" fmla="*/ 34612 h 357883"/>
              <a:gd name="connsiteX2-85" fmla="*/ 381727 w 482853"/>
              <a:gd name="connsiteY2-86" fmla="*/ 22223 h 357883"/>
              <a:gd name="connsiteX3-87" fmla="*/ 482310 w 482853"/>
              <a:gd name="connsiteY3-88" fmla="*/ 199034 h 357883"/>
              <a:gd name="connsiteX4-89" fmla="*/ 420858 w 482853"/>
              <a:gd name="connsiteY4-90" fmla="*/ 339099 h 357883"/>
              <a:gd name="connsiteX5-91" fmla="*/ 372777 w 482853"/>
              <a:gd name="connsiteY5-92" fmla="*/ 315717 h 357883"/>
              <a:gd name="connsiteX6-93" fmla="*/ 355405 w 482853"/>
              <a:gd name="connsiteY6-94" fmla="*/ 251198 h 357883"/>
              <a:gd name="connsiteX7-95" fmla="*/ 315648 w 482853"/>
              <a:gd name="connsiteY7-96" fmla="*/ 105931 h 357883"/>
              <a:gd name="connsiteX8-97" fmla="*/ 174498 w 482853"/>
              <a:gd name="connsiteY8-98" fmla="*/ 110272 h 357883"/>
              <a:gd name="connsiteX9-99" fmla="*/ 162676 w 482853"/>
              <a:gd name="connsiteY9-100" fmla="*/ 258589 h 357883"/>
              <a:gd name="connsiteX10-101" fmla="*/ 156570 w 482853"/>
              <a:gd name="connsiteY10-102" fmla="*/ 346185 h 357883"/>
              <a:gd name="connsiteX11" fmla="*/ 78600 w 482853"/>
              <a:gd name="connsiteY11" fmla="*/ 326296 h 357883"/>
              <a:gd name="connsiteX0-103" fmla="*/ 78600 w 482853"/>
              <a:gd name="connsiteY0-104" fmla="*/ 326296 h 357883"/>
              <a:gd name="connsiteX1-105" fmla="*/ 98099 w 482853"/>
              <a:gd name="connsiteY1-106" fmla="*/ 34612 h 357883"/>
              <a:gd name="connsiteX2-107" fmla="*/ 381727 w 482853"/>
              <a:gd name="connsiteY2-108" fmla="*/ 22223 h 357883"/>
              <a:gd name="connsiteX3-109" fmla="*/ 482310 w 482853"/>
              <a:gd name="connsiteY3-110" fmla="*/ 199034 h 357883"/>
              <a:gd name="connsiteX4-111" fmla="*/ 420858 w 482853"/>
              <a:gd name="connsiteY4-112" fmla="*/ 339099 h 357883"/>
              <a:gd name="connsiteX5-113" fmla="*/ 372777 w 482853"/>
              <a:gd name="connsiteY5-114" fmla="*/ 315717 h 357883"/>
              <a:gd name="connsiteX6-115" fmla="*/ 355405 w 482853"/>
              <a:gd name="connsiteY6-116" fmla="*/ 251198 h 357883"/>
              <a:gd name="connsiteX7-117" fmla="*/ 315648 w 482853"/>
              <a:gd name="connsiteY7-118" fmla="*/ 105931 h 357883"/>
              <a:gd name="connsiteX8-119" fmla="*/ 174498 w 482853"/>
              <a:gd name="connsiteY8-120" fmla="*/ 110272 h 357883"/>
              <a:gd name="connsiteX9-121" fmla="*/ 162676 w 482853"/>
              <a:gd name="connsiteY9-122" fmla="*/ 258589 h 357883"/>
              <a:gd name="connsiteX10-123" fmla="*/ 156570 w 482853"/>
              <a:gd name="connsiteY10-124" fmla="*/ 346185 h 357883"/>
              <a:gd name="connsiteX11-125" fmla="*/ 78600 w 482853"/>
              <a:gd name="connsiteY11-126" fmla="*/ 326296 h 357883"/>
              <a:gd name="connsiteX0-127" fmla="*/ 78600 w 482853"/>
              <a:gd name="connsiteY0-128" fmla="*/ 326296 h 357883"/>
              <a:gd name="connsiteX1-129" fmla="*/ 98099 w 482853"/>
              <a:gd name="connsiteY1-130" fmla="*/ 34612 h 357883"/>
              <a:gd name="connsiteX2-131" fmla="*/ 381727 w 482853"/>
              <a:gd name="connsiteY2-132" fmla="*/ 22223 h 357883"/>
              <a:gd name="connsiteX3-133" fmla="*/ 482310 w 482853"/>
              <a:gd name="connsiteY3-134" fmla="*/ 199034 h 357883"/>
              <a:gd name="connsiteX4-135" fmla="*/ 420858 w 482853"/>
              <a:gd name="connsiteY4-136" fmla="*/ 339099 h 357883"/>
              <a:gd name="connsiteX5-137" fmla="*/ 372777 w 482853"/>
              <a:gd name="connsiteY5-138" fmla="*/ 315717 h 357883"/>
              <a:gd name="connsiteX6-139" fmla="*/ 350642 w 482853"/>
              <a:gd name="connsiteY6-140" fmla="*/ 253579 h 357883"/>
              <a:gd name="connsiteX7-141" fmla="*/ 315648 w 482853"/>
              <a:gd name="connsiteY7-142" fmla="*/ 105931 h 357883"/>
              <a:gd name="connsiteX8-143" fmla="*/ 174498 w 482853"/>
              <a:gd name="connsiteY8-144" fmla="*/ 110272 h 357883"/>
              <a:gd name="connsiteX9-145" fmla="*/ 162676 w 482853"/>
              <a:gd name="connsiteY9-146" fmla="*/ 258589 h 357883"/>
              <a:gd name="connsiteX10-147" fmla="*/ 156570 w 482853"/>
              <a:gd name="connsiteY10-148" fmla="*/ 346185 h 357883"/>
              <a:gd name="connsiteX11-149" fmla="*/ 78600 w 482853"/>
              <a:gd name="connsiteY11-150" fmla="*/ 326296 h 357883"/>
              <a:gd name="connsiteX0-151" fmla="*/ 78600 w 482853"/>
              <a:gd name="connsiteY0-152" fmla="*/ 326296 h 357883"/>
              <a:gd name="connsiteX1-153" fmla="*/ 98099 w 482853"/>
              <a:gd name="connsiteY1-154" fmla="*/ 34612 h 357883"/>
              <a:gd name="connsiteX2-155" fmla="*/ 381727 w 482853"/>
              <a:gd name="connsiteY2-156" fmla="*/ 22223 h 357883"/>
              <a:gd name="connsiteX3-157" fmla="*/ 482310 w 482853"/>
              <a:gd name="connsiteY3-158" fmla="*/ 199034 h 357883"/>
              <a:gd name="connsiteX4-159" fmla="*/ 420858 w 482853"/>
              <a:gd name="connsiteY4-160" fmla="*/ 339099 h 357883"/>
              <a:gd name="connsiteX5-161" fmla="*/ 372777 w 482853"/>
              <a:gd name="connsiteY5-162" fmla="*/ 315717 h 357883"/>
              <a:gd name="connsiteX6-163" fmla="*/ 350642 w 482853"/>
              <a:gd name="connsiteY6-164" fmla="*/ 253579 h 357883"/>
              <a:gd name="connsiteX7-165" fmla="*/ 315648 w 482853"/>
              <a:gd name="connsiteY7-166" fmla="*/ 105931 h 357883"/>
              <a:gd name="connsiteX8-167" fmla="*/ 174498 w 482853"/>
              <a:gd name="connsiteY8-168" fmla="*/ 110272 h 357883"/>
              <a:gd name="connsiteX9-169" fmla="*/ 172201 w 482853"/>
              <a:gd name="connsiteY9-170" fmla="*/ 260971 h 357883"/>
              <a:gd name="connsiteX10-171" fmla="*/ 156570 w 482853"/>
              <a:gd name="connsiteY10-172" fmla="*/ 346185 h 357883"/>
              <a:gd name="connsiteX11-173" fmla="*/ 78600 w 482853"/>
              <a:gd name="connsiteY11-174" fmla="*/ 326296 h 357883"/>
              <a:gd name="connsiteX0-175" fmla="*/ 86886 w 412558"/>
              <a:gd name="connsiteY0-176" fmla="*/ 360065 h 360696"/>
              <a:gd name="connsiteX1-177" fmla="*/ 27804 w 412558"/>
              <a:gd name="connsiteY1-178" fmla="*/ 37425 h 360696"/>
              <a:gd name="connsiteX2-179" fmla="*/ 311432 w 412558"/>
              <a:gd name="connsiteY2-180" fmla="*/ 25036 h 360696"/>
              <a:gd name="connsiteX3-181" fmla="*/ 412015 w 412558"/>
              <a:gd name="connsiteY3-182" fmla="*/ 201847 h 360696"/>
              <a:gd name="connsiteX4-183" fmla="*/ 350563 w 412558"/>
              <a:gd name="connsiteY4-184" fmla="*/ 341912 h 360696"/>
              <a:gd name="connsiteX5-185" fmla="*/ 302482 w 412558"/>
              <a:gd name="connsiteY5-186" fmla="*/ 318530 h 360696"/>
              <a:gd name="connsiteX6-187" fmla="*/ 280347 w 412558"/>
              <a:gd name="connsiteY6-188" fmla="*/ 256392 h 360696"/>
              <a:gd name="connsiteX7-189" fmla="*/ 245353 w 412558"/>
              <a:gd name="connsiteY7-190" fmla="*/ 108744 h 360696"/>
              <a:gd name="connsiteX8-191" fmla="*/ 104203 w 412558"/>
              <a:gd name="connsiteY8-192" fmla="*/ 113085 h 360696"/>
              <a:gd name="connsiteX9-193" fmla="*/ 101906 w 412558"/>
              <a:gd name="connsiteY9-194" fmla="*/ 263784 h 360696"/>
              <a:gd name="connsiteX10-195" fmla="*/ 86275 w 412558"/>
              <a:gd name="connsiteY10-196" fmla="*/ 348998 h 360696"/>
              <a:gd name="connsiteX11-197" fmla="*/ 86886 w 412558"/>
              <a:gd name="connsiteY11-198" fmla="*/ 360065 h 360696"/>
              <a:gd name="connsiteX0-199" fmla="*/ 125305 w 450977"/>
              <a:gd name="connsiteY0-200" fmla="*/ 353326 h 353957"/>
              <a:gd name="connsiteX1-201" fmla="*/ 2758 w 450977"/>
              <a:gd name="connsiteY1-202" fmla="*/ 240352 h 353957"/>
              <a:gd name="connsiteX2-203" fmla="*/ 66223 w 450977"/>
              <a:gd name="connsiteY2-204" fmla="*/ 30686 h 353957"/>
              <a:gd name="connsiteX3-205" fmla="*/ 349851 w 450977"/>
              <a:gd name="connsiteY3-206" fmla="*/ 18297 h 353957"/>
              <a:gd name="connsiteX4-207" fmla="*/ 450434 w 450977"/>
              <a:gd name="connsiteY4-208" fmla="*/ 195108 h 353957"/>
              <a:gd name="connsiteX5-209" fmla="*/ 388982 w 450977"/>
              <a:gd name="connsiteY5-210" fmla="*/ 335173 h 353957"/>
              <a:gd name="connsiteX6-211" fmla="*/ 340901 w 450977"/>
              <a:gd name="connsiteY6-212" fmla="*/ 311791 h 353957"/>
              <a:gd name="connsiteX7-213" fmla="*/ 318766 w 450977"/>
              <a:gd name="connsiteY7-214" fmla="*/ 249653 h 353957"/>
              <a:gd name="connsiteX8-215" fmla="*/ 283772 w 450977"/>
              <a:gd name="connsiteY8-216" fmla="*/ 102005 h 353957"/>
              <a:gd name="connsiteX9-217" fmla="*/ 142622 w 450977"/>
              <a:gd name="connsiteY9-218" fmla="*/ 106346 h 353957"/>
              <a:gd name="connsiteX10-219" fmla="*/ 140325 w 450977"/>
              <a:gd name="connsiteY10-220" fmla="*/ 257045 h 353957"/>
              <a:gd name="connsiteX11-221" fmla="*/ 124694 w 450977"/>
              <a:gd name="connsiteY11-222" fmla="*/ 342259 h 353957"/>
              <a:gd name="connsiteX12" fmla="*/ 125305 w 450977"/>
              <a:gd name="connsiteY12" fmla="*/ 353326 h 353957"/>
              <a:gd name="connsiteX0-223" fmla="*/ 120942 w 446614"/>
              <a:gd name="connsiteY0-224" fmla="*/ 352687 h 353318"/>
              <a:gd name="connsiteX1-225" fmla="*/ 3157 w 446614"/>
              <a:gd name="connsiteY1-226" fmla="*/ 227807 h 353318"/>
              <a:gd name="connsiteX2-227" fmla="*/ 61860 w 446614"/>
              <a:gd name="connsiteY2-228" fmla="*/ 30047 h 353318"/>
              <a:gd name="connsiteX3-229" fmla="*/ 345488 w 446614"/>
              <a:gd name="connsiteY3-230" fmla="*/ 17658 h 353318"/>
              <a:gd name="connsiteX4-231" fmla="*/ 446071 w 446614"/>
              <a:gd name="connsiteY4-232" fmla="*/ 194469 h 353318"/>
              <a:gd name="connsiteX5-233" fmla="*/ 384619 w 446614"/>
              <a:gd name="connsiteY5-234" fmla="*/ 334534 h 353318"/>
              <a:gd name="connsiteX6-235" fmla="*/ 336538 w 446614"/>
              <a:gd name="connsiteY6-236" fmla="*/ 311152 h 353318"/>
              <a:gd name="connsiteX7-237" fmla="*/ 314403 w 446614"/>
              <a:gd name="connsiteY7-238" fmla="*/ 249014 h 353318"/>
              <a:gd name="connsiteX8-239" fmla="*/ 279409 w 446614"/>
              <a:gd name="connsiteY8-240" fmla="*/ 101366 h 353318"/>
              <a:gd name="connsiteX9-241" fmla="*/ 138259 w 446614"/>
              <a:gd name="connsiteY9-242" fmla="*/ 105707 h 353318"/>
              <a:gd name="connsiteX10-243" fmla="*/ 135962 w 446614"/>
              <a:gd name="connsiteY10-244" fmla="*/ 256406 h 353318"/>
              <a:gd name="connsiteX11-245" fmla="*/ 120331 w 446614"/>
              <a:gd name="connsiteY11-246" fmla="*/ 341620 h 353318"/>
              <a:gd name="connsiteX12-247" fmla="*/ 120942 w 446614"/>
              <a:gd name="connsiteY12-248" fmla="*/ 352687 h 353318"/>
              <a:gd name="connsiteX0-249" fmla="*/ 120942 w 446614"/>
              <a:gd name="connsiteY0-250" fmla="*/ 352687 h 353318"/>
              <a:gd name="connsiteX1-251" fmla="*/ 3157 w 446614"/>
              <a:gd name="connsiteY1-252" fmla="*/ 227807 h 353318"/>
              <a:gd name="connsiteX2-253" fmla="*/ 61860 w 446614"/>
              <a:gd name="connsiteY2-254" fmla="*/ 30047 h 353318"/>
              <a:gd name="connsiteX3-255" fmla="*/ 345488 w 446614"/>
              <a:gd name="connsiteY3-256" fmla="*/ 17658 h 353318"/>
              <a:gd name="connsiteX4-257" fmla="*/ 446071 w 446614"/>
              <a:gd name="connsiteY4-258" fmla="*/ 194469 h 353318"/>
              <a:gd name="connsiteX5-259" fmla="*/ 384619 w 446614"/>
              <a:gd name="connsiteY5-260" fmla="*/ 334534 h 353318"/>
              <a:gd name="connsiteX6-261" fmla="*/ 336538 w 446614"/>
              <a:gd name="connsiteY6-262" fmla="*/ 311152 h 353318"/>
              <a:gd name="connsiteX7-263" fmla="*/ 314403 w 446614"/>
              <a:gd name="connsiteY7-264" fmla="*/ 249014 h 353318"/>
              <a:gd name="connsiteX8-265" fmla="*/ 279409 w 446614"/>
              <a:gd name="connsiteY8-266" fmla="*/ 101366 h 353318"/>
              <a:gd name="connsiteX9-267" fmla="*/ 138259 w 446614"/>
              <a:gd name="connsiteY9-268" fmla="*/ 105707 h 353318"/>
              <a:gd name="connsiteX10-269" fmla="*/ 135962 w 446614"/>
              <a:gd name="connsiteY10-270" fmla="*/ 256406 h 353318"/>
              <a:gd name="connsiteX11-271" fmla="*/ 120331 w 446614"/>
              <a:gd name="connsiteY11-272" fmla="*/ 341620 h 353318"/>
              <a:gd name="connsiteX12-273" fmla="*/ 120942 w 446614"/>
              <a:gd name="connsiteY12-274" fmla="*/ 352687 h 35331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37" y="connsiteY9-38"/>
              </a:cxn>
              <a:cxn ang="0">
                <a:pos x="connsiteX10-79" y="connsiteY10-80"/>
              </a:cxn>
              <a:cxn ang="0">
                <a:pos x="connsiteX11-125" y="connsiteY11-126"/>
              </a:cxn>
              <a:cxn ang="0">
                <a:pos x="connsiteX12-247" y="connsiteY12-248"/>
              </a:cxn>
            </a:cxnLst>
            <a:rect l="l" t="t" r="r" b="b"/>
            <a:pathLst>
              <a:path w="446614" h="353318">
                <a:moveTo>
                  <a:pt x="120942" y="352687"/>
                </a:moveTo>
                <a:cubicBezTo>
                  <a:pt x="107366" y="330543"/>
                  <a:pt x="17766" y="269674"/>
                  <a:pt x="3157" y="227807"/>
                </a:cubicBezTo>
                <a:cubicBezTo>
                  <a:pt x="-6690" y="174034"/>
                  <a:pt x="4805" y="65072"/>
                  <a:pt x="61860" y="30047"/>
                </a:cubicBezTo>
                <a:cubicBezTo>
                  <a:pt x="118915" y="-4978"/>
                  <a:pt x="281453" y="-9746"/>
                  <a:pt x="345488" y="17658"/>
                </a:cubicBezTo>
                <a:cubicBezTo>
                  <a:pt x="409523" y="45062"/>
                  <a:pt x="449074" y="144037"/>
                  <a:pt x="446071" y="194469"/>
                </a:cubicBezTo>
                <a:cubicBezTo>
                  <a:pt x="452593" y="247282"/>
                  <a:pt x="398509" y="310324"/>
                  <a:pt x="384619" y="334534"/>
                </a:cubicBezTo>
                <a:cubicBezTo>
                  <a:pt x="390270" y="384243"/>
                  <a:pt x="351812" y="320643"/>
                  <a:pt x="336538" y="311152"/>
                </a:cubicBezTo>
                <a:cubicBezTo>
                  <a:pt x="321264" y="301661"/>
                  <a:pt x="331068" y="284772"/>
                  <a:pt x="314403" y="249014"/>
                </a:cubicBezTo>
                <a:cubicBezTo>
                  <a:pt x="389373" y="205557"/>
                  <a:pt x="308766" y="125251"/>
                  <a:pt x="279409" y="101366"/>
                </a:cubicBezTo>
                <a:cubicBezTo>
                  <a:pt x="250052" y="77481"/>
                  <a:pt x="181108" y="90123"/>
                  <a:pt x="138259" y="105707"/>
                </a:cubicBezTo>
                <a:cubicBezTo>
                  <a:pt x="47749" y="138625"/>
                  <a:pt x="51101" y="218453"/>
                  <a:pt x="135962" y="256406"/>
                </a:cubicBezTo>
                <a:cubicBezTo>
                  <a:pt x="120900" y="267369"/>
                  <a:pt x="135393" y="330657"/>
                  <a:pt x="120331" y="341620"/>
                </a:cubicBezTo>
                <a:cubicBezTo>
                  <a:pt x="107367" y="353226"/>
                  <a:pt x="133906" y="341081"/>
                  <a:pt x="120942" y="35268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44" name="流程图: 接点 43"/>
          <p:cNvSpPr/>
          <p:nvPr userDrawn="1"/>
        </p:nvSpPr>
        <p:spPr>
          <a:xfrm>
            <a:off x="2145020" y="457147"/>
            <a:ext cx="288000" cy="288162"/>
          </a:xfrm>
          <a:prstGeom prst="flowChartConnector">
            <a:avLst/>
          </a:prstGeom>
          <a:solidFill>
            <a:srgbClr val="0092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45" name="空心弧 18"/>
          <p:cNvSpPr/>
          <p:nvPr userDrawn="1"/>
        </p:nvSpPr>
        <p:spPr>
          <a:xfrm rot="5400000">
            <a:off x="2119462" y="187158"/>
            <a:ext cx="446614" cy="353318"/>
          </a:xfrm>
          <a:custGeom>
            <a:avLst/>
            <a:gdLst>
              <a:gd name="connsiteX0" fmla="*/ 78598 w 503582"/>
              <a:gd name="connsiteY0" fmla="*/ 331635 h 384313"/>
              <a:gd name="connsiteX1" fmla="*/ 98097 w 503582"/>
              <a:gd name="connsiteY1" fmla="*/ 39951 h 384313"/>
              <a:gd name="connsiteX2" fmla="*/ 381725 w 503582"/>
              <a:gd name="connsiteY2" fmla="*/ 27562 h 384313"/>
              <a:gd name="connsiteX3" fmla="*/ 447048 w 503582"/>
              <a:gd name="connsiteY3" fmla="*/ 313482 h 384313"/>
              <a:gd name="connsiteX4" fmla="*/ 355403 w 503582"/>
              <a:gd name="connsiteY4" fmla="*/ 256537 h 384313"/>
              <a:gd name="connsiteX5" fmla="*/ 315646 w 503582"/>
              <a:gd name="connsiteY5" fmla="*/ 111270 h 384313"/>
              <a:gd name="connsiteX6" fmla="*/ 174496 w 503582"/>
              <a:gd name="connsiteY6" fmla="*/ 115611 h 384313"/>
              <a:gd name="connsiteX7" fmla="*/ 162674 w 503582"/>
              <a:gd name="connsiteY7" fmla="*/ 263928 h 384313"/>
              <a:gd name="connsiteX8" fmla="*/ 78598 w 503582"/>
              <a:gd name="connsiteY8" fmla="*/ 331635 h 384313"/>
              <a:gd name="connsiteX0-1" fmla="*/ 78600 w 503614"/>
              <a:gd name="connsiteY0-2" fmla="*/ 331635 h 353527"/>
              <a:gd name="connsiteX1-3" fmla="*/ 98099 w 503614"/>
              <a:gd name="connsiteY1-4" fmla="*/ 39951 h 353527"/>
              <a:gd name="connsiteX2-5" fmla="*/ 381727 w 503614"/>
              <a:gd name="connsiteY2-6" fmla="*/ 27562 h 353527"/>
              <a:gd name="connsiteX3-7" fmla="*/ 447050 w 503614"/>
              <a:gd name="connsiteY3-8" fmla="*/ 313482 h 353527"/>
              <a:gd name="connsiteX4-9" fmla="*/ 355405 w 503614"/>
              <a:gd name="connsiteY4-10" fmla="*/ 256537 h 353527"/>
              <a:gd name="connsiteX5-11" fmla="*/ 315648 w 503614"/>
              <a:gd name="connsiteY5-12" fmla="*/ 111270 h 353527"/>
              <a:gd name="connsiteX6-13" fmla="*/ 174498 w 503614"/>
              <a:gd name="connsiteY6-14" fmla="*/ 115611 h 353527"/>
              <a:gd name="connsiteX7-15" fmla="*/ 162676 w 503614"/>
              <a:gd name="connsiteY7-16" fmla="*/ 263928 h 353527"/>
              <a:gd name="connsiteX8-17" fmla="*/ 156570 w 503614"/>
              <a:gd name="connsiteY8-18" fmla="*/ 351524 h 353527"/>
              <a:gd name="connsiteX9" fmla="*/ 78600 w 503614"/>
              <a:gd name="connsiteY9" fmla="*/ 331635 h 353527"/>
              <a:gd name="connsiteX0-19" fmla="*/ 78600 w 503614"/>
              <a:gd name="connsiteY0-20" fmla="*/ 331635 h 353527"/>
              <a:gd name="connsiteX1-21" fmla="*/ 98099 w 503614"/>
              <a:gd name="connsiteY1-22" fmla="*/ 39951 h 353527"/>
              <a:gd name="connsiteX2-23" fmla="*/ 381727 w 503614"/>
              <a:gd name="connsiteY2-24" fmla="*/ 27562 h 353527"/>
              <a:gd name="connsiteX3-25" fmla="*/ 447050 w 503614"/>
              <a:gd name="connsiteY3-26" fmla="*/ 313482 h 353527"/>
              <a:gd name="connsiteX4-27" fmla="*/ 355405 w 503614"/>
              <a:gd name="connsiteY4-28" fmla="*/ 256537 h 353527"/>
              <a:gd name="connsiteX5-29" fmla="*/ 315648 w 503614"/>
              <a:gd name="connsiteY5-30" fmla="*/ 111270 h 353527"/>
              <a:gd name="connsiteX6-31" fmla="*/ 174498 w 503614"/>
              <a:gd name="connsiteY6-32" fmla="*/ 115611 h 353527"/>
              <a:gd name="connsiteX7-33" fmla="*/ 162676 w 503614"/>
              <a:gd name="connsiteY7-34" fmla="*/ 263928 h 353527"/>
              <a:gd name="connsiteX8-35" fmla="*/ 156570 w 503614"/>
              <a:gd name="connsiteY8-36" fmla="*/ 351524 h 353527"/>
              <a:gd name="connsiteX9-37" fmla="*/ 78600 w 503614"/>
              <a:gd name="connsiteY9-38" fmla="*/ 331635 h 353527"/>
              <a:gd name="connsiteX0-39" fmla="*/ 78600 w 503614"/>
              <a:gd name="connsiteY0-40" fmla="*/ 331635 h 353527"/>
              <a:gd name="connsiteX1-41" fmla="*/ 98099 w 503614"/>
              <a:gd name="connsiteY1-42" fmla="*/ 39951 h 353527"/>
              <a:gd name="connsiteX2-43" fmla="*/ 381727 w 503614"/>
              <a:gd name="connsiteY2-44" fmla="*/ 27562 h 353527"/>
              <a:gd name="connsiteX3-45" fmla="*/ 447050 w 503614"/>
              <a:gd name="connsiteY3-46" fmla="*/ 313482 h 353527"/>
              <a:gd name="connsiteX4-47" fmla="*/ 372777 w 503614"/>
              <a:gd name="connsiteY4-48" fmla="*/ 321056 h 353527"/>
              <a:gd name="connsiteX5-49" fmla="*/ 355405 w 503614"/>
              <a:gd name="connsiteY5-50" fmla="*/ 256537 h 353527"/>
              <a:gd name="connsiteX6-51" fmla="*/ 315648 w 503614"/>
              <a:gd name="connsiteY6-52" fmla="*/ 111270 h 353527"/>
              <a:gd name="connsiteX7-53" fmla="*/ 174498 w 503614"/>
              <a:gd name="connsiteY7-54" fmla="*/ 115611 h 353527"/>
              <a:gd name="connsiteX8-55" fmla="*/ 162676 w 503614"/>
              <a:gd name="connsiteY8-56" fmla="*/ 263928 h 353527"/>
              <a:gd name="connsiteX9-57" fmla="*/ 156570 w 503614"/>
              <a:gd name="connsiteY9-58" fmla="*/ 351524 h 353527"/>
              <a:gd name="connsiteX10" fmla="*/ 78600 w 503614"/>
              <a:gd name="connsiteY10" fmla="*/ 331635 h 353527"/>
              <a:gd name="connsiteX0-59" fmla="*/ 78600 w 465644"/>
              <a:gd name="connsiteY0-60" fmla="*/ 335721 h 367308"/>
              <a:gd name="connsiteX1-61" fmla="*/ 98099 w 465644"/>
              <a:gd name="connsiteY1-62" fmla="*/ 44037 h 367308"/>
              <a:gd name="connsiteX2-63" fmla="*/ 381727 w 465644"/>
              <a:gd name="connsiteY2-64" fmla="*/ 31648 h 367308"/>
              <a:gd name="connsiteX3-65" fmla="*/ 420858 w 465644"/>
              <a:gd name="connsiteY3-66" fmla="*/ 348524 h 367308"/>
              <a:gd name="connsiteX4-67" fmla="*/ 372777 w 465644"/>
              <a:gd name="connsiteY4-68" fmla="*/ 325142 h 367308"/>
              <a:gd name="connsiteX5-69" fmla="*/ 355405 w 465644"/>
              <a:gd name="connsiteY5-70" fmla="*/ 260623 h 367308"/>
              <a:gd name="connsiteX6-71" fmla="*/ 315648 w 465644"/>
              <a:gd name="connsiteY6-72" fmla="*/ 115356 h 367308"/>
              <a:gd name="connsiteX7-73" fmla="*/ 174498 w 465644"/>
              <a:gd name="connsiteY7-74" fmla="*/ 119697 h 367308"/>
              <a:gd name="connsiteX8-75" fmla="*/ 162676 w 465644"/>
              <a:gd name="connsiteY8-76" fmla="*/ 268014 h 367308"/>
              <a:gd name="connsiteX9-77" fmla="*/ 156570 w 465644"/>
              <a:gd name="connsiteY9-78" fmla="*/ 355610 h 367308"/>
              <a:gd name="connsiteX10-79" fmla="*/ 78600 w 465644"/>
              <a:gd name="connsiteY10-80" fmla="*/ 335721 h 367308"/>
              <a:gd name="connsiteX0-81" fmla="*/ 78600 w 482853"/>
              <a:gd name="connsiteY0-82" fmla="*/ 326296 h 357883"/>
              <a:gd name="connsiteX1-83" fmla="*/ 98099 w 482853"/>
              <a:gd name="connsiteY1-84" fmla="*/ 34612 h 357883"/>
              <a:gd name="connsiteX2-85" fmla="*/ 381727 w 482853"/>
              <a:gd name="connsiteY2-86" fmla="*/ 22223 h 357883"/>
              <a:gd name="connsiteX3-87" fmla="*/ 482310 w 482853"/>
              <a:gd name="connsiteY3-88" fmla="*/ 199034 h 357883"/>
              <a:gd name="connsiteX4-89" fmla="*/ 420858 w 482853"/>
              <a:gd name="connsiteY4-90" fmla="*/ 339099 h 357883"/>
              <a:gd name="connsiteX5-91" fmla="*/ 372777 w 482853"/>
              <a:gd name="connsiteY5-92" fmla="*/ 315717 h 357883"/>
              <a:gd name="connsiteX6-93" fmla="*/ 355405 w 482853"/>
              <a:gd name="connsiteY6-94" fmla="*/ 251198 h 357883"/>
              <a:gd name="connsiteX7-95" fmla="*/ 315648 w 482853"/>
              <a:gd name="connsiteY7-96" fmla="*/ 105931 h 357883"/>
              <a:gd name="connsiteX8-97" fmla="*/ 174498 w 482853"/>
              <a:gd name="connsiteY8-98" fmla="*/ 110272 h 357883"/>
              <a:gd name="connsiteX9-99" fmla="*/ 162676 w 482853"/>
              <a:gd name="connsiteY9-100" fmla="*/ 258589 h 357883"/>
              <a:gd name="connsiteX10-101" fmla="*/ 156570 w 482853"/>
              <a:gd name="connsiteY10-102" fmla="*/ 346185 h 357883"/>
              <a:gd name="connsiteX11" fmla="*/ 78600 w 482853"/>
              <a:gd name="connsiteY11" fmla="*/ 326296 h 357883"/>
              <a:gd name="connsiteX0-103" fmla="*/ 78600 w 482853"/>
              <a:gd name="connsiteY0-104" fmla="*/ 326296 h 357883"/>
              <a:gd name="connsiteX1-105" fmla="*/ 98099 w 482853"/>
              <a:gd name="connsiteY1-106" fmla="*/ 34612 h 357883"/>
              <a:gd name="connsiteX2-107" fmla="*/ 381727 w 482853"/>
              <a:gd name="connsiteY2-108" fmla="*/ 22223 h 357883"/>
              <a:gd name="connsiteX3-109" fmla="*/ 482310 w 482853"/>
              <a:gd name="connsiteY3-110" fmla="*/ 199034 h 357883"/>
              <a:gd name="connsiteX4-111" fmla="*/ 420858 w 482853"/>
              <a:gd name="connsiteY4-112" fmla="*/ 339099 h 357883"/>
              <a:gd name="connsiteX5-113" fmla="*/ 372777 w 482853"/>
              <a:gd name="connsiteY5-114" fmla="*/ 315717 h 357883"/>
              <a:gd name="connsiteX6-115" fmla="*/ 355405 w 482853"/>
              <a:gd name="connsiteY6-116" fmla="*/ 251198 h 357883"/>
              <a:gd name="connsiteX7-117" fmla="*/ 315648 w 482853"/>
              <a:gd name="connsiteY7-118" fmla="*/ 105931 h 357883"/>
              <a:gd name="connsiteX8-119" fmla="*/ 174498 w 482853"/>
              <a:gd name="connsiteY8-120" fmla="*/ 110272 h 357883"/>
              <a:gd name="connsiteX9-121" fmla="*/ 162676 w 482853"/>
              <a:gd name="connsiteY9-122" fmla="*/ 258589 h 357883"/>
              <a:gd name="connsiteX10-123" fmla="*/ 156570 w 482853"/>
              <a:gd name="connsiteY10-124" fmla="*/ 346185 h 357883"/>
              <a:gd name="connsiteX11-125" fmla="*/ 78600 w 482853"/>
              <a:gd name="connsiteY11-126" fmla="*/ 326296 h 357883"/>
              <a:gd name="connsiteX0-127" fmla="*/ 78600 w 482853"/>
              <a:gd name="connsiteY0-128" fmla="*/ 326296 h 357883"/>
              <a:gd name="connsiteX1-129" fmla="*/ 98099 w 482853"/>
              <a:gd name="connsiteY1-130" fmla="*/ 34612 h 357883"/>
              <a:gd name="connsiteX2-131" fmla="*/ 381727 w 482853"/>
              <a:gd name="connsiteY2-132" fmla="*/ 22223 h 357883"/>
              <a:gd name="connsiteX3-133" fmla="*/ 482310 w 482853"/>
              <a:gd name="connsiteY3-134" fmla="*/ 199034 h 357883"/>
              <a:gd name="connsiteX4-135" fmla="*/ 420858 w 482853"/>
              <a:gd name="connsiteY4-136" fmla="*/ 339099 h 357883"/>
              <a:gd name="connsiteX5-137" fmla="*/ 372777 w 482853"/>
              <a:gd name="connsiteY5-138" fmla="*/ 315717 h 357883"/>
              <a:gd name="connsiteX6-139" fmla="*/ 350642 w 482853"/>
              <a:gd name="connsiteY6-140" fmla="*/ 253579 h 357883"/>
              <a:gd name="connsiteX7-141" fmla="*/ 315648 w 482853"/>
              <a:gd name="connsiteY7-142" fmla="*/ 105931 h 357883"/>
              <a:gd name="connsiteX8-143" fmla="*/ 174498 w 482853"/>
              <a:gd name="connsiteY8-144" fmla="*/ 110272 h 357883"/>
              <a:gd name="connsiteX9-145" fmla="*/ 162676 w 482853"/>
              <a:gd name="connsiteY9-146" fmla="*/ 258589 h 357883"/>
              <a:gd name="connsiteX10-147" fmla="*/ 156570 w 482853"/>
              <a:gd name="connsiteY10-148" fmla="*/ 346185 h 357883"/>
              <a:gd name="connsiteX11-149" fmla="*/ 78600 w 482853"/>
              <a:gd name="connsiteY11-150" fmla="*/ 326296 h 357883"/>
              <a:gd name="connsiteX0-151" fmla="*/ 78600 w 482853"/>
              <a:gd name="connsiteY0-152" fmla="*/ 326296 h 357883"/>
              <a:gd name="connsiteX1-153" fmla="*/ 98099 w 482853"/>
              <a:gd name="connsiteY1-154" fmla="*/ 34612 h 357883"/>
              <a:gd name="connsiteX2-155" fmla="*/ 381727 w 482853"/>
              <a:gd name="connsiteY2-156" fmla="*/ 22223 h 357883"/>
              <a:gd name="connsiteX3-157" fmla="*/ 482310 w 482853"/>
              <a:gd name="connsiteY3-158" fmla="*/ 199034 h 357883"/>
              <a:gd name="connsiteX4-159" fmla="*/ 420858 w 482853"/>
              <a:gd name="connsiteY4-160" fmla="*/ 339099 h 357883"/>
              <a:gd name="connsiteX5-161" fmla="*/ 372777 w 482853"/>
              <a:gd name="connsiteY5-162" fmla="*/ 315717 h 357883"/>
              <a:gd name="connsiteX6-163" fmla="*/ 350642 w 482853"/>
              <a:gd name="connsiteY6-164" fmla="*/ 253579 h 357883"/>
              <a:gd name="connsiteX7-165" fmla="*/ 315648 w 482853"/>
              <a:gd name="connsiteY7-166" fmla="*/ 105931 h 357883"/>
              <a:gd name="connsiteX8-167" fmla="*/ 174498 w 482853"/>
              <a:gd name="connsiteY8-168" fmla="*/ 110272 h 357883"/>
              <a:gd name="connsiteX9-169" fmla="*/ 172201 w 482853"/>
              <a:gd name="connsiteY9-170" fmla="*/ 260971 h 357883"/>
              <a:gd name="connsiteX10-171" fmla="*/ 156570 w 482853"/>
              <a:gd name="connsiteY10-172" fmla="*/ 346185 h 357883"/>
              <a:gd name="connsiteX11-173" fmla="*/ 78600 w 482853"/>
              <a:gd name="connsiteY11-174" fmla="*/ 326296 h 357883"/>
              <a:gd name="connsiteX0-175" fmla="*/ 86886 w 412558"/>
              <a:gd name="connsiteY0-176" fmla="*/ 360065 h 360696"/>
              <a:gd name="connsiteX1-177" fmla="*/ 27804 w 412558"/>
              <a:gd name="connsiteY1-178" fmla="*/ 37425 h 360696"/>
              <a:gd name="connsiteX2-179" fmla="*/ 311432 w 412558"/>
              <a:gd name="connsiteY2-180" fmla="*/ 25036 h 360696"/>
              <a:gd name="connsiteX3-181" fmla="*/ 412015 w 412558"/>
              <a:gd name="connsiteY3-182" fmla="*/ 201847 h 360696"/>
              <a:gd name="connsiteX4-183" fmla="*/ 350563 w 412558"/>
              <a:gd name="connsiteY4-184" fmla="*/ 341912 h 360696"/>
              <a:gd name="connsiteX5-185" fmla="*/ 302482 w 412558"/>
              <a:gd name="connsiteY5-186" fmla="*/ 318530 h 360696"/>
              <a:gd name="connsiteX6-187" fmla="*/ 280347 w 412558"/>
              <a:gd name="connsiteY6-188" fmla="*/ 256392 h 360696"/>
              <a:gd name="connsiteX7-189" fmla="*/ 245353 w 412558"/>
              <a:gd name="connsiteY7-190" fmla="*/ 108744 h 360696"/>
              <a:gd name="connsiteX8-191" fmla="*/ 104203 w 412558"/>
              <a:gd name="connsiteY8-192" fmla="*/ 113085 h 360696"/>
              <a:gd name="connsiteX9-193" fmla="*/ 101906 w 412558"/>
              <a:gd name="connsiteY9-194" fmla="*/ 263784 h 360696"/>
              <a:gd name="connsiteX10-195" fmla="*/ 86275 w 412558"/>
              <a:gd name="connsiteY10-196" fmla="*/ 348998 h 360696"/>
              <a:gd name="connsiteX11-197" fmla="*/ 86886 w 412558"/>
              <a:gd name="connsiteY11-198" fmla="*/ 360065 h 360696"/>
              <a:gd name="connsiteX0-199" fmla="*/ 125305 w 450977"/>
              <a:gd name="connsiteY0-200" fmla="*/ 353326 h 353957"/>
              <a:gd name="connsiteX1-201" fmla="*/ 2758 w 450977"/>
              <a:gd name="connsiteY1-202" fmla="*/ 240352 h 353957"/>
              <a:gd name="connsiteX2-203" fmla="*/ 66223 w 450977"/>
              <a:gd name="connsiteY2-204" fmla="*/ 30686 h 353957"/>
              <a:gd name="connsiteX3-205" fmla="*/ 349851 w 450977"/>
              <a:gd name="connsiteY3-206" fmla="*/ 18297 h 353957"/>
              <a:gd name="connsiteX4-207" fmla="*/ 450434 w 450977"/>
              <a:gd name="connsiteY4-208" fmla="*/ 195108 h 353957"/>
              <a:gd name="connsiteX5-209" fmla="*/ 388982 w 450977"/>
              <a:gd name="connsiteY5-210" fmla="*/ 335173 h 353957"/>
              <a:gd name="connsiteX6-211" fmla="*/ 340901 w 450977"/>
              <a:gd name="connsiteY6-212" fmla="*/ 311791 h 353957"/>
              <a:gd name="connsiteX7-213" fmla="*/ 318766 w 450977"/>
              <a:gd name="connsiteY7-214" fmla="*/ 249653 h 353957"/>
              <a:gd name="connsiteX8-215" fmla="*/ 283772 w 450977"/>
              <a:gd name="connsiteY8-216" fmla="*/ 102005 h 353957"/>
              <a:gd name="connsiteX9-217" fmla="*/ 142622 w 450977"/>
              <a:gd name="connsiteY9-218" fmla="*/ 106346 h 353957"/>
              <a:gd name="connsiteX10-219" fmla="*/ 140325 w 450977"/>
              <a:gd name="connsiteY10-220" fmla="*/ 257045 h 353957"/>
              <a:gd name="connsiteX11-221" fmla="*/ 124694 w 450977"/>
              <a:gd name="connsiteY11-222" fmla="*/ 342259 h 353957"/>
              <a:gd name="connsiteX12" fmla="*/ 125305 w 450977"/>
              <a:gd name="connsiteY12" fmla="*/ 353326 h 353957"/>
              <a:gd name="connsiteX0-223" fmla="*/ 120942 w 446614"/>
              <a:gd name="connsiteY0-224" fmla="*/ 352687 h 353318"/>
              <a:gd name="connsiteX1-225" fmla="*/ 3157 w 446614"/>
              <a:gd name="connsiteY1-226" fmla="*/ 227807 h 353318"/>
              <a:gd name="connsiteX2-227" fmla="*/ 61860 w 446614"/>
              <a:gd name="connsiteY2-228" fmla="*/ 30047 h 353318"/>
              <a:gd name="connsiteX3-229" fmla="*/ 345488 w 446614"/>
              <a:gd name="connsiteY3-230" fmla="*/ 17658 h 353318"/>
              <a:gd name="connsiteX4-231" fmla="*/ 446071 w 446614"/>
              <a:gd name="connsiteY4-232" fmla="*/ 194469 h 353318"/>
              <a:gd name="connsiteX5-233" fmla="*/ 384619 w 446614"/>
              <a:gd name="connsiteY5-234" fmla="*/ 334534 h 353318"/>
              <a:gd name="connsiteX6-235" fmla="*/ 336538 w 446614"/>
              <a:gd name="connsiteY6-236" fmla="*/ 311152 h 353318"/>
              <a:gd name="connsiteX7-237" fmla="*/ 314403 w 446614"/>
              <a:gd name="connsiteY7-238" fmla="*/ 249014 h 353318"/>
              <a:gd name="connsiteX8-239" fmla="*/ 279409 w 446614"/>
              <a:gd name="connsiteY8-240" fmla="*/ 101366 h 353318"/>
              <a:gd name="connsiteX9-241" fmla="*/ 138259 w 446614"/>
              <a:gd name="connsiteY9-242" fmla="*/ 105707 h 353318"/>
              <a:gd name="connsiteX10-243" fmla="*/ 135962 w 446614"/>
              <a:gd name="connsiteY10-244" fmla="*/ 256406 h 353318"/>
              <a:gd name="connsiteX11-245" fmla="*/ 120331 w 446614"/>
              <a:gd name="connsiteY11-246" fmla="*/ 341620 h 353318"/>
              <a:gd name="connsiteX12-247" fmla="*/ 120942 w 446614"/>
              <a:gd name="connsiteY12-248" fmla="*/ 352687 h 353318"/>
              <a:gd name="connsiteX0-249" fmla="*/ 120942 w 446614"/>
              <a:gd name="connsiteY0-250" fmla="*/ 352687 h 353318"/>
              <a:gd name="connsiteX1-251" fmla="*/ 3157 w 446614"/>
              <a:gd name="connsiteY1-252" fmla="*/ 227807 h 353318"/>
              <a:gd name="connsiteX2-253" fmla="*/ 61860 w 446614"/>
              <a:gd name="connsiteY2-254" fmla="*/ 30047 h 353318"/>
              <a:gd name="connsiteX3-255" fmla="*/ 345488 w 446614"/>
              <a:gd name="connsiteY3-256" fmla="*/ 17658 h 353318"/>
              <a:gd name="connsiteX4-257" fmla="*/ 446071 w 446614"/>
              <a:gd name="connsiteY4-258" fmla="*/ 194469 h 353318"/>
              <a:gd name="connsiteX5-259" fmla="*/ 384619 w 446614"/>
              <a:gd name="connsiteY5-260" fmla="*/ 334534 h 353318"/>
              <a:gd name="connsiteX6-261" fmla="*/ 336538 w 446614"/>
              <a:gd name="connsiteY6-262" fmla="*/ 311152 h 353318"/>
              <a:gd name="connsiteX7-263" fmla="*/ 314403 w 446614"/>
              <a:gd name="connsiteY7-264" fmla="*/ 249014 h 353318"/>
              <a:gd name="connsiteX8-265" fmla="*/ 279409 w 446614"/>
              <a:gd name="connsiteY8-266" fmla="*/ 101366 h 353318"/>
              <a:gd name="connsiteX9-267" fmla="*/ 138259 w 446614"/>
              <a:gd name="connsiteY9-268" fmla="*/ 105707 h 353318"/>
              <a:gd name="connsiteX10-269" fmla="*/ 135962 w 446614"/>
              <a:gd name="connsiteY10-270" fmla="*/ 256406 h 353318"/>
              <a:gd name="connsiteX11-271" fmla="*/ 120331 w 446614"/>
              <a:gd name="connsiteY11-272" fmla="*/ 341620 h 353318"/>
              <a:gd name="connsiteX12-273" fmla="*/ 120942 w 446614"/>
              <a:gd name="connsiteY12-274" fmla="*/ 352687 h 35331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37" y="connsiteY9-38"/>
              </a:cxn>
              <a:cxn ang="0">
                <a:pos x="connsiteX10-79" y="connsiteY10-80"/>
              </a:cxn>
              <a:cxn ang="0">
                <a:pos x="connsiteX11-125" y="connsiteY11-126"/>
              </a:cxn>
              <a:cxn ang="0">
                <a:pos x="connsiteX12-247" y="connsiteY12-248"/>
              </a:cxn>
            </a:cxnLst>
            <a:rect l="l" t="t" r="r" b="b"/>
            <a:pathLst>
              <a:path w="446614" h="353318">
                <a:moveTo>
                  <a:pt x="120942" y="352687"/>
                </a:moveTo>
                <a:cubicBezTo>
                  <a:pt x="107366" y="330543"/>
                  <a:pt x="17766" y="269674"/>
                  <a:pt x="3157" y="227807"/>
                </a:cubicBezTo>
                <a:cubicBezTo>
                  <a:pt x="-6690" y="174034"/>
                  <a:pt x="4805" y="65072"/>
                  <a:pt x="61860" y="30047"/>
                </a:cubicBezTo>
                <a:cubicBezTo>
                  <a:pt x="118915" y="-4978"/>
                  <a:pt x="281453" y="-9746"/>
                  <a:pt x="345488" y="17658"/>
                </a:cubicBezTo>
                <a:cubicBezTo>
                  <a:pt x="409523" y="45062"/>
                  <a:pt x="449074" y="144037"/>
                  <a:pt x="446071" y="194469"/>
                </a:cubicBezTo>
                <a:cubicBezTo>
                  <a:pt x="452593" y="247282"/>
                  <a:pt x="398509" y="310324"/>
                  <a:pt x="384619" y="334534"/>
                </a:cubicBezTo>
                <a:cubicBezTo>
                  <a:pt x="390270" y="384243"/>
                  <a:pt x="351812" y="320643"/>
                  <a:pt x="336538" y="311152"/>
                </a:cubicBezTo>
                <a:cubicBezTo>
                  <a:pt x="321264" y="301661"/>
                  <a:pt x="331068" y="284772"/>
                  <a:pt x="314403" y="249014"/>
                </a:cubicBezTo>
                <a:cubicBezTo>
                  <a:pt x="389373" y="205557"/>
                  <a:pt x="308766" y="125251"/>
                  <a:pt x="279409" y="101366"/>
                </a:cubicBezTo>
                <a:cubicBezTo>
                  <a:pt x="250052" y="77481"/>
                  <a:pt x="181108" y="90123"/>
                  <a:pt x="138259" y="105707"/>
                </a:cubicBezTo>
                <a:cubicBezTo>
                  <a:pt x="47749" y="138625"/>
                  <a:pt x="51101" y="218453"/>
                  <a:pt x="135962" y="256406"/>
                </a:cubicBezTo>
                <a:cubicBezTo>
                  <a:pt x="120900" y="267369"/>
                  <a:pt x="135393" y="330657"/>
                  <a:pt x="120331" y="341620"/>
                </a:cubicBezTo>
                <a:cubicBezTo>
                  <a:pt x="107367" y="353226"/>
                  <a:pt x="133906" y="341081"/>
                  <a:pt x="120942" y="35268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46" name="流程图: 接点 45"/>
          <p:cNvSpPr/>
          <p:nvPr userDrawn="1"/>
        </p:nvSpPr>
        <p:spPr>
          <a:xfrm>
            <a:off x="3309055" y="460134"/>
            <a:ext cx="288000" cy="288162"/>
          </a:xfrm>
          <a:prstGeom prst="flowChartConnector">
            <a:avLst/>
          </a:prstGeom>
          <a:solidFill>
            <a:srgbClr val="0092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47" name="空心弧 18"/>
          <p:cNvSpPr/>
          <p:nvPr userDrawn="1"/>
        </p:nvSpPr>
        <p:spPr>
          <a:xfrm rot="5400000">
            <a:off x="3283497" y="190145"/>
            <a:ext cx="446614" cy="353318"/>
          </a:xfrm>
          <a:custGeom>
            <a:avLst/>
            <a:gdLst>
              <a:gd name="connsiteX0" fmla="*/ 78598 w 503582"/>
              <a:gd name="connsiteY0" fmla="*/ 331635 h 384313"/>
              <a:gd name="connsiteX1" fmla="*/ 98097 w 503582"/>
              <a:gd name="connsiteY1" fmla="*/ 39951 h 384313"/>
              <a:gd name="connsiteX2" fmla="*/ 381725 w 503582"/>
              <a:gd name="connsiteY2" fmla="*/ 27562 h 384313"/>
              <a:gd name="connsiteX3" fmla="*/ 447048 w 503582"/>
              <a:gd name="connsiteY3" fmla="*/ 313482 h 384313"/>
              <a:gd name="connsiteX4" fmla="*/ 355403 w 503582"/>
              <a:gd name="connsiteY4" fmla="*/ 256537 h 384313"/>
              <a:gd name="connsiteX5" fmla="*/ 315646 w 503582"/>
              <a:gd name="connsiteY5" fmla="*/ 111270 h 384313"/>
              <a:gd name="connsiteX6" fmla="*/ 174496 w 503582"/>
              <a:gd name="connsiteY6" fmla="*/ 115611 h 384313"/>
              <a:gd name="connsiteX7" fmla="*/ 162674 w 503582"/>
              <a:gd name="connsiteY7" fmla="*/ 263928 h 384313"/>
              <a:gd name="connsiteX8" fmla="*/ 78598 w 503582"/>
              <a:gd name="connsiteY8" fmla="*/ 331635 h 384313"/>
              <a:gd name="connsiteX0-1" fmla="*/ 78600 w 503614"/>
              <a:gd name="connsiteY0-2" fmla="*/ 331635 h 353527"/>
              <a:gd name="connsiteX1-3" fmla="*/ 98099 w 503614"/>
              <a:gd name="connsiteY1-4" fmla="*/ 39951 h 353527"/>
              <a:gd name="connsiteX2-5" fmla="*/ 381727 w 503614"/>
              <a:gd name="connsiteY2-6" fmla="*/ 27562 h 353527"/>
              <a:gd name="connsiteX3-7" fmla="*/ 447050 w 503614"/>
              <a:gd name="connsiteY3-8" fmla="*/ 313482 h 353527"/>
              <a:gd name="connsiteX4-9" fmla="*/ 355405 w 503614"/>
              <a:gd name="connsiteY4-10" fmla="*/ 256537 h 353527"/>
              <a:gd name="connsiteX5-11" fmla="*/ 315648 w 503614"/>
              <a:gd name="connsiteY5-12" fmla="*/ 111270 h 353527"/>
              <a:gd name="connsiteX6-13" fmla="*/ 174498 w 503614"/>
              <a:gd name="connsiteY6-14" fmla="*/ 115611 h 353527"/>
              <a:gd name="connsiteX7-15" fmla="*/ 162676 w 503614"/>
              <a:gd name="connsiteY7-16" fmla="*/ 263928 h 353527"/>
              <a:gd name="connsiteX8-17" fmla="*/ 156570 w 503614"/>
              <a:gd name="connsiteY8-18" fmla="*/ 351524 h 353527"/>
              <a:gd name="connsiteX9" fmla="*/ 78600 w 503614"/>
              <a:gd name="connsiteY9" fmla="*/ 331635 h 353527"/>
              <a:gd name="connsiteX0-19" fmla="*/ 78600 w 503614"/>
              <a:gd name="connsiteY0-20" fmla="*/ 331635 h 353527"/>
              <a:gd name="connsiteX1-21" fmla="*/ 98099 w 503614"/>
              <a:gd name="connsiteY1-22" fmla="*/ 39951 h 353527"/>
              <a:gd name="connsiteX2-23" fmla="*/ 381727 w 503614"/>
              <a:gd name="connsiteY2-24" fmla="*/ 27562 h 353527"/>
              <a:gd name="connsiteX3-25" fmla="*/ 447050 w 503614"/>
              <a:gd name="connsiteY3-26" fmla="*/ 313482 h 353527"/>
              <a:gd name="connsiteX4-27" fmla="*/ 355405 w 503614"/>
              <a:gd name="connsiteY4-28" fmla="*/ 256537 h 353527"/>
              <a:gd name="connsiteX5-29" fmla="*/ 315648 w 503614"/>
              <a:gd name="connsiteY5-30" fmla="*/ 111270 h 353527"/>
              <a:gd name="connsiteX6-31" fmla="*/ 174498 w 503614"/>
              <a:gd name="connsiteY6-32" fmla="*/ 115611 h 353527"/>
              <a:gd name="connsiteX7-33" fmla="*/ 162676 w 503614"/>
              <a:gd name="connsiteY7-34" fmla="*/ 263928 h 353527"/>
              <a:gd name="connsiteX8-35" fmla="*/ 156570 w 503614"/>
              <a:gd name="connsiteY8-36" fmla="*/ 351524 h 353527"/>
              <a:gd name="connsiteX9-37" fmla="*/ 78600 w 503614"/>
              <a:gd name="connsiteY9-38" fmla="*/ 331635 h 353527"/>
              <a:gd name="connsiteX0-39" fmla="*/ 78600 w 503614"/>
              <a:gd name="connsiteY0-40" fmla="*/ 331635 h 353527"/>
              <a:gd name="connsiteX1-41" fmla="*/ 98099 w 503614"/>
              <a:gd name="connsiteY1-42" fmla="*/ 39951 h 353527"/>
              <a:gd name="connsiteX2-43" fmla="*/ 381727 w 503614"/>
              <a:gd name="connsiteY2-44" fmla="*/ 27562 h 353527"/>
              <a:gd name="connsiteX3-45" fmla="*/ 447050 w 503614"/>
              <a:gd name="connsiteY3-46" fmla="*/ 313482 h 353527"/>
              <a:gd name="connsiteX4-47" fmla="*/ 372777 w 503614"/>
              <a:gd name="connsiteY4-48" fmla="*/ 321056 h 353527"/>
              <a:gd name="connsiteX5-49" fmla="*/ 355405 w 503614"/>
              <a:gd name="connsiteY5-50" fmla="*/ 256537 h 353527"/>
              <a:gd name="connsiteX6-51" fmla="*/ 315648 w 503614"/>
              <a:gd name="connsiteY6-52" fmla="*/ 111270 h 353527"/>
              <a:gd name="connsiteX7-53" fmla="*/ 174498 w 503614"/>
              <a:gd name="connsiteY7-54" fmla="*/ 115611 h 353527"/>
              <a:gd name="connsiteX8-55" fmla="*/ 162676 w 503614"/>
              <a:gd name="connsiteY8-56" fmla="*/ 263928 h 353527"/>
              <a:gd name="connsiteX9-57" fmla="*/ 156570 w 503614"/>
              <a:gd name="connsiteY9-58" fmla="*/ 351524 h 353527"/>
              <a:gd name="connsiteX10" fmla="*/ 78600 w 503614"/>
              <a:gd name="connsiteY10" fmla="*/ 331635 h 353527"/>
              <a:gd name="connsiteX0-59" fmla="*/ 78600 w 465644"/>
              <a:gd name="connsiteY0-60" fmla="*/ 335721 h 367308"/>
              <a:gd name="connsiteX1-61" fmla="*/ 98099 w 465644"/>
              <a:gd name="connsiteY1-62" fmla="*/ 44037 h 367308"/>
              <a:gd name="connsiteX2-63" fmla="*/ 381727 w 465644"/>
              <a:gd name="connsiteY2-64" fmla="*/ 31648 h 367308"/>
              <a:gd name="connsiteX3-65" fmla="*/ 420858 w 465644"/>
              <a:gd name="connsiteY3-66" fmla="*/ 348524 h 367308"/>
              <a:gd name="connsiteX4-67" fmla="*/ 372777 w 465644"/>
              <a:gd name="connsiteY4-68" fmla="*/ 325142 h 367308"/>
              <a:gd name="connsiteX5-69" fmla="*/ 355405 w 465644"/>
              <a:gd name="connsiteY5-70" fmla="*/ 260623 h 367308"/>
              <a:gd name="connsiteX6-71" fmla="*/ 315648 w 465644"/>
              <a:gd name="connsiteY6-72" fmla="*/ 115356 h 367308"/>
              <a:gd name="connsiteX7-73" fmla="*/ 174498 w 465644"/>
              <a:gd name="connsiteY7-74" fmla="*/ 119697 h 367308"/>
              <a:gd name="connsiteX8-75" fmla="*/ 162676 w 465644"/>
              <a:gd name="connsiteY8-76" fmla="*/ 268014 h 367308"/>
              <a:gd name="connsiteX9-77" fmla="*/ 156570 w 465644"/>
              <a:gd name="connsiteY9-78" fmla="*/ 355610 h 367308"/>
              <a:gd name="connsiteX10-79" fmla="*/ 78600 w 465644"/>
              <a:gd name="connsiteY10-80" fmla="*/ 335721 h 367308"/>
              <a:gd name="connsiteX0-81" fmla="*/ 78600 w 482853"/>
              <a:gd name="connsiteY0-82" fmla="*/ 326296 h 357883"/>
              <a:gd name="connsiteX1-83" fmla="*/ 98099 w 482853"/>
              <a:gd name="connsiteY1-84" fmla="*/ 34612 h 357883"/>
              <a:gd name="connsiteX2-85" fmla="*/ 381727 w 482853"/>
              <a:gd name="connsiteY2-86" fmla="*/ 22223 h 357883"/>
              <a:gd name="connsiteX3-87" fmla="*/ 482310 w 482853"/>
              <a:gd name="connsiteY3-88" fmla="*/ 199034 h 357883"/>
              <a:gd name="connsiteX4-89" fmla="*/ 420858 w 482853"/>
              <a:gd name="connsiteY4-90" fmla="*/ 339099 h 357883"/>
              <a:gd name="connsiteX5-91" fmla="*/ 372777 w 482853"/>
              <a:gd name="connsiteY5-92" fmla="*/ 315717 h 357883"/>
              <a:gd name="connsiteX6-93" fmla="*/ 355405 w 482853"/>
              <a:gd name="connsiteY6-94" fmla="*/ 251198 h 357883"/>
              <a:gd name="connsiteX7-95" fmla="*/ 315648 w 482853"/>
              <a:gd name="connsiteY7-96" fmla="*/ 105931 h 357883"/>
              <a:gd name="connsiteX8-97" fmla="*/ 174498 w 482853"/>
              <a:gd name="connsiteY8-98" fmla="*/ 110272 h 357883"/>
              <a:gd name="connsiteX9-99" fmla="*/ 162676 w 482853"/>
              <a:gd name="connsiteY9-100" fmla="*/ 258589 h 357883"/>
              <a:gd name="connsiteX10-101" fmla="*/ 156570 w 482853"/>
              <a:gd name="connsiteY10-102" fmla="*/ 346185 h 357883"/>
              <a:gd name="connsiteX11" fmla="*/ 78600 w 482853"/>
              <a:gd name="connsiteY11" fmla="*/ 326296 h 357883"/>
              <a:gd name="connsiteX0-103" fmla="*/ 78600 w 482853"/>
              <a:gd name="connsiteY0-104" fmla="*/ 326296 h 357883"/>
              <a:gd name="connsiteX1-105" fmla="*/ 98099 w 482853"/>
              <a:gd name="connsiteY1-106" fmla="*/ 34612 h 357883"/>
              <a:gd name="connsiteX2-107" fmla="*/ 381727 w 482853"/>
              <a:gd name="connsiteY2-108" fmla="*/ 22223 h 357883"/>
              <a:gd name="connsiteX3-109" fmla="*/ 482310 w 482853"/>
              <a:gd name="connsiteY3-110" fmla="*/ 199034 h 357883"/>
              <a:gd name="connsiteX4-111" fmla="*/ 420858 w 482853"/>
              <a:gd name="connsiteY4-112" fmla="*/ 339099 h 357883"/>
              <a:gd name="connsiteX5-113" fmla="*/ 372777 w 482853"/>
              <a:gd name="connsiteY5-114" fmla="*/ 315717 h 357883"/>
              <a:gd name="connsiteX6-115" fmla="*/ 355405 w 482853"/>
              <a:gd name="connsiteY6-116" fmla="*/ 251198 h 357883"/>
              <a:gd name="connsiteX7-117" fmla="*/ 315648 w 482853"/>
              <a:gd name="connsiteY7-118" fmla="*/ 105931 h 357883"/>
              <a:gd name="connsiteX8-119" fmla="*/ 174498 w 482853"/>
              <a:gd name="connsiteY8-120" fmla="*/ 110272 h 357883"/>
              <a:gd name="connsiteX9-121" fmla="*/ 162676 w 482853"/>
              <a:gd name="connsiteY9-122" fmla="*/ 258589 h 357883"/>
              <a:gd name="connsiteX10-123" fmla="*/ 156570 w 482853"/>
              <a:gd name="connsiteY10-124" fmla="*/ 346185 h 357883"/>
              <a:gd name="connsiteX11-125" fmla="*/ 78600 w 482853"/>
              <a:gd name="connsiteY11-126" fmla="*/ 326296 h 357883"/>
              <a:gd name="connsiteX0-127" fmla="*/ 78600 w 482853"/>
              <a:gd name="connsiteY0-128" fmla="*/ 326296 h 357883"/>
              <a:gd name="connsiteX1-129" fmla="*/ 98099 w 482853"/>
              <a:gd name="connsiteY1-130" fmla="*/ 34612 h 357883"/>
              <a:gd name="connsiteX2-131" fmla="*/ 381727 w 482853"/>
              <a:gd name="connsiteY2-132" fmla="*/ 22223 h 357883"/>
              <a:gd name="connsiteX3-133" fmla="*/ 482310 w 482853"/>
              <a:gd name="connsiteY3-134" fmla="*/ 199034 h 357883"/>
              <a:gd name="connsiteX4-135" fmla="*/ 420858 w 482853"/>
              <a:gd name="connsiteY4-136" fmla="*/ 339099 h 357883"/>
              <a:gd name="connsiteX5-137" fmla="*/ 372777 w 482853"/>
              <a:gd name="connsiteY5-138" fmla="*/ 315717 h 357883"/>
              <a:gd name="connsiteX6-139" fmla="*/ 350642 w 482853"/>
              <a:gd name="connsiteY6-140" fmla="*/ 253579 h 357883"/>
              <a:gd name="connsiteX7-141" fmla="*/ 315648 w 482853"/>
              <a:gd name="connsiteY7-142" fmla="*/ 105931 h 357883"/>
              <a:gd name="connsiteX8-143" fmla="*/ 174498 w 482853"/>
              <a:gd name="connsiteY8-144" fmla="*/ 110272 h 357883"/>
              <a:gd name="connsiteX9-145" fmla="*/ 162676 w 482853"/>
              <a:gd name="connsiteY9-146" fmla="*/ 258589 h 357883"/>
              <a:gd name="connsiteX10-147" fmla="*/ 156570 w 482853"/>
              <a:gd name="connsiteY10-148" fmla="*/ 346185 h 357883"/>
              <a:gd name="connsiteX11-149" fmla="*/ 78600 w 482853"/>
              <a:gd name="connsiteY11-150" fmla="*/ 326296 h 357883"/>
              <a:gd name="connsiteX0-151" fmla="*/ 78600 w 482853"/>
              <a:gd name="connsiteY0-152" fmla="*/ 326296 h 357883"/>
              <a:gd name="connsiteX1-153" fmla="*/ 98099 w 482853"/>
              <a:gd name="connsiteY1-154" fmla="*/ 34612 h 357883"/>
              <a:gd name="connsiteX2-155" fmla="*/ 381727 w 482853"/>
              <a:gd name="connsiteY2-156" fmla="*/ 22223 h 357883"/>
              <a:gd name="connsiteX3-157" fmla="*/ 482310 w 482853"/>
              <a:gd name="connsiteY3-158" fmla="*/ 199034 h 357883"/>
              <a:gd name="connsiteX4-159" fmla="*/ 420858 w 482853"/>
              <a:gd name="connsiteY4-160" fmla="*/ 339099 h 357883"/>
              <a:gd name="connsiteX5-161" fmla="*/ 372777 w 482853"/>
              <a:gd name="connsiteY5-162" fmla="*/ 315717 h 357883"/>
              <a:gd name="connsiteX6-163" fmla="*/ 350642 w 482853"/>
              <a:gd name="connsiteY6-164" fmla="*/ 253579 h 357883"/>
              <a:gd name="connsiteX7-165" fmla="*/ 315648 w 482853"/>
              <a:gd name="connsiteY7-166" fmla="*/ 105931 h 357883"/>
              <a:gd name="connsiteX8-167" fmla="*/ 174498 w 482853"/>
              <a:gd name="connsiteY8-168" fmla="*/ 110272 h 357883"/>
              <a:gd name="connsiteX9-169" fmla="*/ 172201 w 482853"/>
              <a:gd name="connsiteY9-170" fmla="*/ 260971 h 357883"/>
              <a:gd name="connsiteX10-171" fmla="*/ 156570 w 482853"/>
              <a:gd name="connsiteY10-172" fmla="*/ 346185 h 357883"/>
              <a:gd name="connsiteX11-173" fmla="*/ 78600 w 482853"/>
              <a:gd name="connsiteY11-174" fmla="*/ 326296 h 357883"/>
              <a:gd name="connsiteX0-175" fmla="*/ 86886 w 412558"/>
              <a:gd name="connsiteY0-176" fmla="*/ 360065 h 360696"/>
              <a:gd name="connsiteX1-177" fmla="*/ 27804 w 412558"/>
              <a:gd name="connsiteY1-178" fmla="*/ 37425 h 360696"/>
              <a:gd name="connsiteX2-179" fmla="*/ 311432 w 412558"/>
              <a:gd name="connsiteY2-180" fmla="*/ 25036 h 360696"/>
              <a:gd name="connsiteX3-181" fmla="*/ 412015 w 412558"/>
              <a:gd name="connsiteY3-182" fmla="*/ 201847 h 360696"/>
              <a:gd name="connsiteX4-183" fmla="*/ 350563 w 412558"/>
              <a:gd name="connsiteY4-184" fmla="*/ 341912 h 360696"/>
              <a:gd name="connsiteX5-185" fmla="*/ 302482 w 412558"/>
              <a:gd name="connsiteY5-186" fmla="*/ 318530 h 360696"/>
              <a:gd name="connsiteX6-187" fmla="*/ 280347 w 412558"/>
              <a:gd name="connsiteY6-188" fmla="*/ 256392 h 360696"/>
              <a:gd name="connsiteX7-189" fmla="*/ 245353 w 412558"/>
              <a:gd name="connsiteY7-190" fmla="*/ 108744 h 360696"/>
              <a:gd name="connsiteX8-191" fmla="*/ 104203 w 412558"/>
              <a:gd name="connsiteY8-192" fmla="*/ 113085 h 360696"/>
              <a:gd name="connsiteX9-193" fmla="*/ 101906 w 412558"/>
              <a:gd name="connsiteY9-194" fmla="*/ 263784 h 360696"/>
              <a:gd name="connsiteX10-195" fmla="*/ 86275 w 412558"/>
              <a:gd name="connsiteY10-196" fmla="*/ 348998 h 360696"/>
              <a:gd name="connsiteX11-197" fmla="*/ 86886 w 412558"/>
              <a:gd name="connsiteY11-198" fmla="*/ 360065 h 360696"/>
              <a:gd name="connsiteX0-199" fmla="*/ 125305 w 450977"/>
              <a:gd name="connsiteY0-200" fmla="*/ 353326 h 353957"/>
              <a:gd name="connsiteX1-201" fmla="*/ 2758 w 450977"/>
              <a:gd name="connsiteY1-202" fmla="*/ 240352 h 353957"/>
              <a:gd name="connsiteX2-203" fmla="*/ 66223 w 450977"/>
              <a:gd name="connsiteY2-204" fmla="*/ 30686 h 353957"/>
              <a:gd name="connsiteX3-205" fmla="*/ 349851 w 450977"/>
              <a:gd name="connsiteY3-206" fmla="*/ 18297 h 353957"/>
              <a:gd name="connsiteX4-207" fmla="*/ 450434 w 450977"/>
              <a:gd name="connsiteY4-208" fmla="*/ 195108 h 353957"/>
              <a:gd name="connsiteX5-209" fmla="*/ 388982 w 450977"/>
              <a:gd name="connsiteY5-210" fmla="*/ 335173 h 353957"/>
              <a:gd name="connsiteX6-211" fmla="*/ 340901 w 450977"/>
              <a:gd name="connsiteY6-212" fmla="*/ 311791 h 353957"/>
              <a:gd name="connsiteX7-213" fmla="*/ 318766 w 450977"/>
              <a:gd name="connsiteY7-214" fmla="*/ 249653 h 353957"/>
              <a:gd name="connsiteX8-215" fmla="*/ 283772 w 450977"/>
              <a:gd name="connsiteY8-216" fmla="*/ 102005 h 353957"/>
              <a:gd name="connsiteX9-217" fmla="*/ 142622 w 450977"/>
              <a:gd name="connsiteY9-218" fmla="*/ 106346 h 353957"/>
              <a:gd name="connsiteX10-219" fmla="*/ 140325 w 450977"/>
              <a:gd name="connsiteY10-220" fmla="*/ 257045 h 353957"/>
              <a:gd name="connsiteX11-221" fmla="*/ 124694 w 450977"/>
              <a:gd name="connsiteY11-222" fmla="*/ 342259 h 353957"/>
              <a:gd name="connsiteX12" fmla="*/ 125305 w 450977"/>
              <a:gd name="connsiteY12" fmla="*/ 353326 h 353957"/>
              <a:gd name="connsiteX0-223" fmla="*/ 120942 w 446614"/>
              <a:gd name="connsiteY0-224" fmla="*/ 352687 h 353318"/>
              <a:gd name="connsiteX1-225" fmla="*/ 3157 w 446614"/>
              <a:gd name="connsiteY1-226" fmla="*/ 227807 h 353318"/>
              <a:gd name="connsiteX2-227" fmla="*/ 61860 w 446614"/>
              <a:gd name="connsiteY2-228" fmla="*/ 30047 h 353318"/>
              <a:gd name="connsiteX3-229" fmla="*/ 345488 w 446614"/>
              <a:gd name="connsiteY3-230" fmla="*/ 17658 h 353318"/>
              <a:gd name="connsiteX4-231" fmla="*/ 446071 w 446614"/>
              <a:gd name="connsiteY4-232" fmla="*/ 194469 h 353318"/>
              <a:gd name="connsiteX5-233" fmla="*/ 384619 w 446614"/>
              <a:gd name="connsiteY5-234" fmla="*/ 334534 h 353318"/>
              <a:gd name="connsiteX6-235" fmla="*/ 336538 w 446614"/>
              <a:gd name="connsiteY6-236" fmla="*/ 311152 h 353318"/>
              <a:gd name="connsiteX7-237" fmla="*/ 314403 w 446614"/>
              <a:gd name="connsiteY7-238" fmla="*/ 249014 h 353318"/>
              <a:gd name="connsiteX8-239" fmla="*/ 279409 w 446614"/>
              <a:gd name="connsiteY8-240" fmla="*/ 101366 h 353318"/>
              <a:gd name="connsiteX9-241" fmla="*/ 138259 w 446614"/>
              <a:gd name="connsiteY9-242" fmla="*/ 105707 h 353318"/>
              <a:gd name="connsiteX10-243" fmla="*/ 135962 w 446614"/>
              <a:gd name="connsiteY10-244" fmla="*/ 256406 h 353318"/>
              <a:gd name="connsiteX11-245" fmla="*/ 120331 w 446614"/>
              <a:gd name="connsiteY11-246" fmla="*/ 341620 h 353318"/>
              <a:gd name="connsiteX12-247" fmla="*/ 120942 w 446614"/>
              <a:gd name="connsiteY12-248" fmla="*/ 352687 h 353318"/>
              <a:gd name="connsiteX0-249" fmla="*/ 120942 w 446614"/>
              <a:gd name="connsiteY0-250" fmla="*/ 352687 h 353318"/>
              <a:gd name="connsiteX1-251" fmla="*/ 3157 w 446614"/>
              <a:gd name="connsiteY1-252" fmla="*/ 227807 h 353318"/>
              <a:gd name="connsiteX2-253" fmla="*/ 61860 w 446614"/>
              <a:gd name="connsiteY2-254" fmla="*/ 30047 h 353318"/>
              <a:gd name="connsiteX3-255" fmla="*/ 345488 w 446614"/>
              <a:gd name="connsiteY3-256" fmla="*/ 17658 h 353318"/>
              <a:gd name="connsiteX4-257" fmla="*/ 446071 w 446614"/>
              <a:gd name="connsiteY4-258" fmla="*/ 194469 h 353318"/>
              <a:gd name="connsiteX5-259" fmla="*/ 384619 w 446614"/>
              <a:gd name="connsiteY5-260" fmla="*/ 334534 h 353318"/>
              <a:gd name="connsiteX6-261" fmla="*/ 336538 w 446614"/>
              <a:gd name="connsiteY6-262" fmla="*/ 311152 h 353318"/>
              <a:gd name="connsiteX7-263" fmla="*/ 314403 w 446614"/>
              <a:gd name="connsiteY7-264" fmla="*/ 249014 h 353318"/>
              <a:gd name="connsiteX8-265" fmla="*/ 279409 w 446614"/>
              <a:gd name="connsiteY8-266" fmla="*/ 101366 h 353318"/>
              <a:gd name="connsiteX9-267" fmla="*/ 138259 w 446614"/>
              <a:gd name="connsiteY9-268" fmla="*/ 105707 h 353318"/>
              <a:gd name="connsiteX10-269" fmla="*/ 135962 w 446614"/>
              <a:gd name="connsiteY10-270" fmla="*/ 256406 h 353318"/>
              <a:gd name="connsiteX11-271" fmla="*/ 120331 w 446614"/>
              <a:gd name="connsiteY11-272" fmla="*/ 341620 h 353318"/>
              <a:gd name="connsiteX12-273" fmla="*/ 120942 w 446614"/>
              <a:gd name="connsiteY12-274" fmla="*/ 352687 h 35331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37" y="connsiteY9-38"/>
              </a:cxn>
              <a:cxn ang="0">
                <a:pos x="connsiteX10-79" y="connsiteY10-80"/>
              </a:cxn>
              <a:cxn ang="0">
                <a:pos x="connsiteX11-125" y="connsiteY11-126"/>
              </a:cxn>
              <a:cxn ang="0">
                <a:pos x="connsiteX12-247" y="connsiteY12-248"/>
              </a:cxn>
            </a:cxnLst>
            <a:rect l="l" t="t" r="r" b="b"/>
            <a:pathLst>
              <a:path w="446614" h="353318">
                <a:moveTo>
                  <a:pt x="120942" y="352687"/>
                </a:moveTo>
                <a:cubicBezTo>
                  <a:pt x="107366" y="330543"/>
                  <a:pt x="17766" y="269674"/>
                  <a:pt x="3157" y="227807"/>
                </a:cubicBezTo>
                <a:cubicBezTo>
                  <a:pt x="-6690" y="174034"/>
                  <a:pt x="4805" y="65072"/>
                  <a:pt x="61860" y="30047"/>
                </a:cubicBezTo>
                <a:cubicBezTo>
                  <a:pt x="118915" y="-4978"/>
                  <a:pt x="281453" y="-9746"/>
                  <a:pt x="345488" y="17658"/>
                </a:cubicBezTo>
                <a:cubicBezTo>
                  <a:pt x="409523" y="45062"/>
                  <a:pt x="449074" y="144037"/>
                  <a:pt x="446071" y="194469"/>
                </a:cubicBezTo>
                <a:cubicBezTo>
                  <a:pt x="452593" y="247282"/>
                  <a:pt x="398509" y="310324"/>
                  <a:pt x="384619" y="334534"/>
                </a:cubicBezTo>
                <a:cubicBezTo>
                  <a:pt x="390270" y="384243"/>
                  <a:pt x="351812" y="320643"/>
                  <a:pt x="336538" y="311152"/>
                </a:cubicBezTo>
                <a:cubicBezTo>
                  <a:pt x="321264" y="301661"/>
                  <a:pt x="331068" y="284772"/>
                  <a:pt x="314403" y="249014"/>
                </a:cubicBezTo>
                <a:cubicBezTo>
                  <a:pt x="389373" y="205557"/>
                  <a:pt x="308766" y="125251"/>
                  <a:pt x="279409" y="101366"/>
                </a:cubicBezTo>
                <a:cubicBezTo>
                  <a:pt x="250052" y="77481"/>
                  <a:pt x="181108" y="90123"/>
                  <a:pt x="138259" y="105707"/>
                </a:cubicBezTo>
                <a:cubicBezTo>
                  <a:pt x="47749" y="138625"/>
                  <a:pt x="51101" y="218453"/>
                  <a:pt x="135962" y="256406"/>
                </a:cubicBezTo>
                <a:cubicBezTo>
                  <a:pt x="120900" y="267369"/>
                  <a:pt x="135393" y="330657"/>
                  <a:pt x="120331" y="341620"/>
                </a:cubicBezTo>
                <a:cubicBezTo>
                  <a:pt x="107367" y="353226"/>
                  <a:pt x="133906" y="341081"/>
                  <a:pt x="120942" y="35268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13" name="矩形: 一个圆顶角，剪去另一个顶角 12"/>
          <p:cNvSpPr/>
          <p:nvPr userDrawn="1"/>
        </p:nvSpPr>
        <p:spPr>
          <a:xfrm rot="5400000" flipV="1">
            <a:off x="77578" y="881451"/>
            <a:ext cx="900000" cy="360000"/>
          </a:xfrm>
          <a:prstGeom prst="snip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Kanit SemiBold" panose="020B0A00000000000000" pitchFamily="34" charset="-122"/>
              <a:ea typeface="Kanit SemiBold" panose="020B0A00000000000000" pitchFamily="34" charset="-122"/>
            </a:endParaRPr>
          </a:p>
        </p:txBody>
      </p:sp>
      <p:sp>
        <p:nvSpPr>
          <p:cNvPr id="48" name="流程图: 接点 47"/>
          <p:cNvSpPr/>
          <p:nvPr userDrawn="1"/>
        </p:nvSpPr>
        <p:spPr>
          <a:xfrm>
            <a:off x="4693347" y="455654"/>
            <a:ext cx="288000" cy="288162"/>
          </a:xfrm>
          <a:prstGeom prst="flowChartConnector">
            <a:avLst/>
          </a:prstGeom>
          <a:solidFill>
            <a:srgbClr val="0092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49" name="空心弧 18"/>
          <p:cNvSpPr/>
          <p:nvPr userDrawn="1"/>
        </p:nvSpPr>
        <p:spPr>
          <a:xfrm rot="5400000">
            <a:off x="4667789" y="185665"/>
            <a:ext cx="446614" cy="353318"/>
          </a:xfrm>
          <a:custGeom>
            <a:avLst/>
            <a:gdLst>
              <a:gd name="connsiteX0" fmla="*/ 78598 w 503582"/>
              <a:gd name="connsiteY0" fmla="*/ 331635 h 384313"/>
              <a:gd name="connsiteX1" fmla="*/ 98097 w 503582"/>
              <a:gd name="connsiteY1" fmla="*/ 39951 h 384313"/>
              <a:gd name="connsiteX2" fmla="*/ 381725 w 503582"/>
              <a:gd name="connsiteY2" fmla="*/ 27562 h 384313"/>
              <a:gd name="connsiteX3" fmla="*/ 447048 w 503582"/>
              <a:gd name="connsiteY3" fmla="*/ 313482 h 384313"/>
              <a:gd name="connsiteX4" fmla="*/ 355403 w 503582"/>
              <a:gd name="connsiteY4" fmla="*/ 256537 h 384313"/>
              <a:gd name="connsiteX5" fmla="*/ 315646 w 503582"/>
              <a:gd name="connsiteY5" fmla="*/ 111270 h 384313"/>
              <a:gd name="connsiteX6" fmla="*/ 174496 w 503582"/>
              <a:gd name="connsiteY6" fmla="*/ 115611 h 384313"/>
              <a:gd name="connsiteX7" fmla="*/ 162674 w 503582"/>
              <a:gd name="connsiteY7" fmla="*/ 263928 h 384313"/>
              <a:gd name="connsiteX8" fmla="*/ 78598 w 503582"/>
              <a:gd name="connsiteY8" fmla="*/ 331635 h 384313"/>
              <a:gd name="connsiteX0-1" fmla="*/ 78600 w 503614"/>
              <a:gd name="connsiteY0-2" fmla="*/ 331635 h 353527"/>
              <a:gd name="connsiteX1-3" fmla="*/ 98099 w 503614"/>
              <a:gd name="connsiteY1-4" fmla="*/ 39951 h 353527"/>
              <a:gd name="connsiteX2-5" fmla="*/ 381727 w 503614"/>
              <a:gd name="connsiteY2-6" fmla="*/ 27562 h 353527"/>
              <a:gd name="connsiteX3-7" fmla="*/ 447050 w 503614"/>
              <a:gd name="connsiteY3-8" fmla="*/ 313482 h 353527"/>
              <a:gd name="connsiteX4-9" fmla="*/ 355405 w 503614"/>
              <a:gd name="connsiteY4-10" fmla="*/ 256537 h 353527"/>
              <a:gd name="connsiteX5-11" fmla="*/ 315648 w 503614"/>
              <a:gd name="connsiteY5-12" fmla="*/ 111270 h 353527"/>
              <a:gd name="connsiteX6-13" fmla="*/ 174498 w 503614"/>
              <a:gd name="connsiteY6-14" fmla="*/ 115611 h 353527"/>
              <a:gd name="connsiteX7-15" fmla="*/ 162676 w 503614"/>
              <a:gd name="connsiteY7-16" fmla="*/ 263928 h 353527"/>
              <a:gd name="connsiteX8-17" fmla="*/ 156570 w 503614"/>
              <a:gd name="connsiteY8-18" fmla="*/ 351524 h 353527"/>
              <a:gd name="connsiteX9" fmla="*/ 78600 w 503614"/>
              <a:gd name="connsiteY9" fmla="*/ 331635 h 353527"/>
              <a:gd name="connsiteX0-19" fmla="*/ 78600 w 503614"/>
              <a:gd name="connsiteY0-20" fmla="*/ 331635 h 353527"/>
              <a:gd name="connsiteX1-21" fmla="*/ 98099 w 503614"/>
              <a:gd name="connsiteY1-22" fmla="*/ 39951 h 353527"/>
              <a:gd name="connsiteX2-23" fmla="*/ 381727 w 503614"/>
              <a:gd name="connsiteY2-24" fmla="*/ 27562 h 353527"/>
              <a:gd name="connsiteX3-25" fmla="*/ 447050 w 503614"/>
              <a:gd name="connsiteY3-26" fmla="*/ 313482 h 353527"/>
              <a:gd name="connsiteX4-27" fmla="*/ 355405 w 503614"/>
              <a:gd name="connsiteY4-28" fmla="*/ 256537 h 353527"/>
              <a:gd name="connsiteX5-29" fmla="*/ 315648 w 503614"/>
              <a:gd name="connsiteY5-30" fmla="*/ 111270 h 353527"/>
              <a:gd name="connsiteX6-31" fmla="*/ 174498 w 503614"/>
              <a:gd name="connsiteY6-32" fmla="*/ 115611 h 353527"/>
              <a:gd name="connsiteX7-33" fmla="*/ 162676 w 503614"/>
              <a:gd name="connsiteY7-34" fmla="*/ 263928 h 353527"/>
              <a:gd name="connsiteX8-35" fmla="*/ 156570 w 503614"/>
              <a:gd name="connsiteY8-36" fmla="*/ 351524 h 353527"/>
              <a:gd name="connsiteX9-37" fmla="*/ 78600 w 503614"/>
              <a:gd name="connsiteY9-38" fmla="*/ 331635 h 353527"/>
              <a:gd name="connsiteX0-39" fmla="*/ 78600 w 503614"/>
              <a:gd name="connsiteY0-40" fmla="*/ 331635 h 353527"/>
              <a:gd name="connsiteX1-41" fmla="*/ 98099 w 503614"/>
              <a:gd name="connsiteY1-42" fmla="*/ 39951 h 353527"/>
              <a:gd name="connsiteX2-43" fmla="*/ 381727 w 503614"/>
              <a:gd name="connsiteY2-44" fmla="*/ 27562 h 353527"/>
              <a:gd name="connsiteX3-45" fmla="*/ 447050 w 503614"/>
              <a:gd name="connsiteY3-46" fmla="*/ 313482 h 353527"/>
              <a:gd name="connsiteX4-47" fmla="*/ 372777 w 503614"/>
              <a:gd name="connsiteY4-48" fmla="*/ 321056 h 353527"/>
              <a:gd name="connsiteX5-49" fmla="*/ 355405 w 503614"/>
              <a:gd name="connsiteY5-50" fmla="*/ 256537 h 353527"/>
              <a:gd name="connsiteX6-51" fmla="*/ 315648 w 503614"/>
              <a:gd name="connsiteY6-52" fmla="*/ 111270 h 353527"/>
              <a:gd name="connsiteX7-53" fmla="*/ 174498 w 503614"/>
              <a:gd name="connsiteY7-54" fmla="*/ 115611 h 353527"/>
              <a:gd name="connsiteX8-55" fmla="*/ 162676 w 503614"/>
              <a:gd name="connsiteY8-56" fmla="*/ 263928 h 353527"/>
              <a:gd name="connsiteX9-57" fmla="*/ 156570 w 503614"/>
              <a:gd name="connsiteY9-58" fmla="*/ 351524 h 353527"/>
              <a:gd name="connsiteX10" fmla="*/ 78600 w 503614"/>
              <a:gd name="connsiteY10" fmla="*/ 331635 h 353527"/>
              <a:gd name="connsiteX0-59" fmla="*/ 78600 w 465644"/>
              <a:gd name="connsiteY0-60" fmla="*/ 335721 h 367308"/>
              <a:gd name="connsiteX1-61" fmla="*/ 98099 w 465644"/>
              <a:gd name="connsiteY1-62" fmla="*/ 44037 h 367308"/>
              <a:gd name="connsiteX2-63" fmla="*/ 381727 w 465644"/>
              <a:gd name="connsiteY2-64" fmla="*/ 31648 h 367308"/>
              <a:gd name="connsiteX3-65" fmla="*/ 420858 w 465644"/>
              <a:gd name="connsiteY3-66" fmla="*/ 348524 h 367308"/>
              <a:gd name="connsiteX4-67" fmla="*/ 372777 w 465644"/>
              <a:gd name="connsiteY4-68" fmla="*/ 325142 h 367308"/>
              <a:gd name="connsiteX5-69" fmla="*/ 355405 w 465644"/>
              <a:gd name="connsiteY5-70" fmla="*/ 260623 h 367308"/>
              <a:gd name="connsiteX6-71" fmla="*/ 315648 w 465644"/>
              <a:gd name="connsiteY6-72" fmla="*/ 115356 h 367308"/>
              <a:gd name="connsiteX7-73" fmla="*/ 174498 w 465644"/>
              <a:gd name="connsiteY7-74" fmla="*/ 119697 h 367308"/>
              <a:gd name="connsiteX8-75" fmla="*/ 162676 w 465644"/>
              <a:gd name="connsiteY8-76" fmla="*/ 268014 h 367308"/>
              <a:gd name="connsiteX9-77" fmla="*/ 156570 w 465644"/>
              <a:gd name="connsiteY9-78" fmla="*/ 355610 h 367308"/>
              <a:gd name="connsiteX10-79" fmla="*/ 78600 w 465644"/>
              <a:gd name="connsiteY10-80" fmla="*/ 335721 h 367308"/>
              <a:gd name="connsiteX0-81" fmla="*/ 78600 w 482853"/>
              <a:gd name="connsiteY0-82" fmla="*/ 326296 h 357883"/>
              <a:gd name="connsiteX1-83" fmla="*/ 98099 w 482853"/>
              <a:gd name="connsiteY1-84" fmla="*/ 34612 h 357883"/>
              <a:gd name="connsiteX2-85" fmla="*/ 381727 w 482853"/>
              <a:gd name="connsiteY2-86" fmla="*/ 22223 h 357883"/>
              <a:gd name="connsiteX3-87" fmla="*/ 482310 w 482853"/>
              <a:gd name="connsiteY3-88" fmla="*/ 199034 h 357883"/>
              <a:gd name="connsiteX4-89" fmla="*/ 420858 w 482853"/>
              <a:gd name="connsiteY4-90" fmla="*/ 339099 h 357883"/>
              <a:gd name="connsiteX5-91" fmla="*/ 372777 w 482853"/>
              <a:gd name="connsiteY5-92" fmla="*/ 315717 h 357883"/>
              <a:gd name="connsiteX6-93" fmla="*/ 355405 w 482853"/>
              <a:gd name="connsiteY6-94" fmla="*/ 251198 h 357883"/>
              <a:gd name="connsiteX7-95" fmla="*/ 315648 w 482853"/>
              <a:gd name="connsiteY7-96" fmla="*/ 105931 h 357883"/>
              <a:gd name="connsiteX8-97" fmla="*/ 174498 w 482853"/>
              <a:gd name="connsiteY8-98" fmla="*/ 110272 h 357883"/>
              <a:gd name="connsiteX9-99" fmla="*/ 162676 w 482853"/>
              <a:gd name="connsiteY9-100" fmla="*/ 258589 h 357883"/>
              <a:gd name="connsiteX10-101" fmla="*/ 156570 w 482853"/>
              <a:gd name="connsiteY10-102" fmla="*/ 346185 h 357883"/>
              <a:gd name="connsiteX11" fmla="*/ 78600 w 482853"/>
              <a:gd name="connsiteY11" fmla="*/ 326296 h 357883"/>
              <a:gd name="connsiteX0-103" fmla="*/ 78600 w 482853"/>
              <a:gd name="connsiteY0-104" fmla="*/ 326296 h 357883"/>
              <a:gd name="connsiteX1-105" fmla="*/ 98099 w 482853"/>
              <a:gd name="connsiteY1-106" fmla="*/ 34612 h 357883"/>
              <a:gd name="connsiteX2-107" fmla="*/ 381727 w 482853"/>
              <a:gd name="connsiteY2-108" fmla="*/ 22223 h 357883"/>
              <a:gd name="connsiteX3-109" fmla="*/ 482310 w 482853"/>
              <a:gd name="connsiteY3-110" fmla="*/ 199034 h 357883"/>
              <a:gd name="connsiteX4-111" fmla="*/ 420858 w 482853"/>
              <a:gd name="connsiteY4-112" fmla="*/ 339099 h 357883"/>
              <a:gd name="connsiteX5-113" fmla="*/ 372777 w 482853"/>
              <a:gd name="connsiteY5-114" fmla="*/ 315717 h 357883"/>
              <a:gd name="connsiteX6-115" fmla="*/ 355405 w 482853"/>
              <a:gd name="connsiteY6-116" fmla="*/ 251198 h 357883"/>
              <a:gd name="connsiteX7-117" fmla="*/ 315648 w 482853"/>
              <a:gd name="connsiteY7-118" fmla="*/ 105931 h 357883"/>
              <a:gd name="connsiteX8-119" fmla="*/ 174498 w 482853"/>
              <a:gd name="connsiteY8-120" fmla="*/ 110272 h 357883"/>
              <a:gd name="connsiteX9-121" fmla="*/ 162676 w 482853"/>
              <a:gd name="connsiteY9-122" fmla="*/ 258589 h 357883"/>
              <a:gd name="connsiteX10-123" fmla="*/ 156570 w 482853"/>
              <a:gd name="connsiteY10-124" fmla="*/ 346185 h 357883"/>
              <a:gd name="connsiteX11-125" fmla="*/ 78600 w 482853"/>
              <a:gd name="connsiteY11-126" fmla="*/ 326296 h 357883"/>
              <a:gd name="connsiteX0-127" fmla="*/ 78600 w 482853"/>
              <a:gd name="connsiteY0-128" fmla="*/ 326296 h 357883"/>
              <a:gd name="connsiteX1-129" fmla="*/ 98099 w 482853"/>
              <a:gd name="connsiteY1-130" fmla="*/ 34612 h 357883"/>
              <a:gd name="connsiteX2-131" fmla="*/ 381727 w 482853"/>
              <a:gd name="connsiteY2-132" fmla="*/ 22223 h 357883"/>
              <a:gd name="connsiteX3-133" fmla="*/ 482310 w 482853"/>
              <a:gd name="connsiteY3-134" fmla="*/ 199034 h 357883"/>
              <a:gd name="connsiteX4-135" fmla="*/ 420858 w 482853"/>
              <a:gd name="connsiteY4-136" fmla="*/ 339099 h 357883"/>
              <a:gd name="connsiteX5-137" fmla="*/ 372777 w 482853"/>
              <a:gd name="connsiteY5-138" fmla="*/ 315717 h 357883"/>
              <a:gd name="connsiteX6-139" fmla="*/ 350642 w 482853"/>
              <a:gd name="connsiteY6-140" fmla="*/ 253579 h 357883"/>
              <a:gd name="connsiteX7-141" fmla="*/ 315648 w 482853"/>
              <a:gd name="connsiteY7-142" fmla="*/ 105931 h 357883"/>
              <a:gd name="connsiteX8-143" fmla="*/ 174498 w 482853"/>
              <a:gd name="connsiteY8-144" fmla="*/ 110272 h 357883"/>
              <a:gd name="connsiteX9-145" fmla="*/ 162676 w 482853"/>
              <a:gd name="connsiteY9-146" fmla="*/ 258589 h 357883"/>
              <a:gd name="connsiteX10-147" fmla="*/ 156570 w 482853"/>
              <a:gd name="connsiteY10-148" fmla="*/ 346185 h 357883"/>
              <a:gd name="connsiteX11-149" fmla="*/ 78600 w 482853"/>
              <a:gd name="connsiteY11-150" fmla="*/ 326296 h 357883"/>
              <a:gd name="connsiteX0-151" fmla="*/ 78600 w 482853"/>
              <a:gd name="connsiteY0-152" fmla="*/ 326296 h 357883"/>
              <a:gd name="connsiteX1-153" fmla="*/ 98099 w 482853"/>
              <a:gd name="connsiteY1-154" fmla="*/ 34612 h 357883"/>
              <a:gd name="connsiteX2-155" fmla="*/ 381727 w 482853"/>
              <a:gd name="connsiteY2-156" fmla="*/ 22223 h 357883"/>
              <a:gd name="connsiteX3-157" fmla="*/ 482310 w 482853"/>
              <a:gd name="connsiteY3-158" fmla="*/ 199034 h 357883"/>
              <a:gd name="connsiteX4-159" fmla="*/ 420858 w 482853"/>
              <a:gd name="connsiteY4-160" fmla="*/ 339099 h 357883"/>
              <a:gd name="connsiteX5-161" fmla="*/ 372777 w 482853"/>
              <a:gd name="connsiteY5-162" fmla="*/ 315717 h 357883"/>
              <a:gd name="connsiteX6-163" fmla="*/ 350642 w 482853"/>
              <a:gd name="connsiteY6-164" fmla="*/ 253579 h 357883"/>
              <a:gd name="connsiteX7-165" fmla="*/ 315648 w 482853"/>
              <a:gd name="connsiteY7-166" fmla="*/ 105931 h 357883"/>
              <a:gd name="connsiteX8-167" fmla="*/ 174498 w 482853"/>
              <a:gd name="connsiteY8-168" fmla="*/ 110272 h 357883"/>
              <a:gd name="connsiteX9-169" fmla="*/ 172201 w 482853"/>
              <a:gd name="connsiteY9-170" fmla="*/ 260971 h 357883"/>
              <a:gd name="connsiteX10-171" fmla="*/ 156570 w 482853"/>
              <a:gd name="connsiteY10-172" fmla="*/ 346185 h 357883"/>
              <a:gd name="connsiteX11-173" fmla="*/ 78600 w 482853"/>
              <a:gd name="connsiteY11-174" fmla="*/ 326296 h 357883"/>
              <a:gd name="connsiteX0-175" fmla="*/ 86886 w 412558"/>
              <a:gd name="connsiteY0-176" fmla="*/ 360065 h 360696"/>
              <a:gd name="connsiteX1-177" fmla="*/ 27804 w 412558"/>
              <a:gd name="connsiteY1-178" fmla="*/ 37425 h 360696"/>
              <a:gd name="connsiteX2-179" fmla="*/ 311432 w 412558"/>
              <a:gd name="connsiteY2-180" fmla="*/ 25036 h 360696"/>
              <a:gd name="connsiteX3-181" fmla="*/ 412015 w 412558"/>
              <a:gd name="connsiteY3-182" fmla="*/ 201847 h 360696"/>
              <a:gd name="connsiteX4-183" fmla="*/ 350563 w 412558"/>
              <a:gd name="connsiteY4-184" fmla="*/ 341912 h 360696"/>
              <a:gd name="connsiteX5-185" fmla="*/ 302482 w 412558"/>
              <a:gd name="connsiteY5-186" fmla="*/ 318530 h 360696"/>
              <a:gd name="connsiteX6-187" fmla="*/ 280347 w 412558"/>
              <a:gd name="connsiteY6-188" fmla="*/ 256392 h 360696"/>
              <a:gd name="connsiteX7-189" fmla="*/ 245353 w 412558"/>
              <a:gd name="connsiteY7-190" fmla="*/ 108744 h 360696"/>
              <a:gd name="connsiteX8-191" fmla="*/ 104203 w 412558"/>
              <a:gd name="connsiteY8-192" fmla="*/ 113085 h 360696"/>
              <a:gd name="connsiteX9-193" fmla="*/ 101906 w 412558"/>
              <a:gd name="connsiteY9-194" fmla="*/ 263784 h 360696"/>
              <a:gd name="connsiteX10-195" fmla="*/ 86275 w 412558"/>
              <a:gd name="connsiteY10-196" fmla="*/ 348998 h 360696"/>
              <a:gd name="connsiteX11-197" fmla="*/ 86886 w 412558"/>
              <a:gd name="connsiteY11-198" fmla="*/ 360065 h 360696"/>
              <a:gd name="connsiteX0-199" fmla="*/ 125305 w 450977"/>
              <a:gd name="connsiteY0-200" fmla="*/ 353326 h 353957"/>
              <a:gd name="connsiteX1-201" fmla="*/ 2758 w 450977"/>
              <a:gd name="connsiteY1-202" fmla="*/ 240352 h 353957"/>
              <a:gd name="connsiteX2-203" fmla="*/ 66223 w 450977"/>
              <a:gd name="connsiteY2-204" fmla="*/ 30686 h 353957"/>
              <a:gd name="connsiteX3-205" fmla="*/ 349851 w 450977"/>
              <a:gd name="connsiteY3-206" fmla="*/ 18297 h 353957"/>
              <a:gd name="connsiteX4-207" fmla="*/ 450434 w 450977"/>
              <a:gd name="connsiteY4-208" fmla="*/ 195108 h 353957"/>
              <a:gd name="connsiteX5-209" fmla="*/ 388982 w 450977"/>
              <a:gd name="connsiteY5-210" fmla="*/ 335173 h 353957"/>
              <a:gd name="connsiteX6-211" fmla="*/ 340901 w 450977"/>
              <a:gd name="connsiteY6-212" fmla="*/ 311791 h 353957"/>
              <a:gd name="connsiteX7-213" fmla="*/ 318766 w 450977"/>
              <a:gd name="connsiteY7-214" fmla="*/ 249653 h 353957"/>
              <a:gd name="connsiteX8-215" fmla="*/ 283772 w 450977"/>
              <a:gd name="connsiteY8-216" fmla="*/ 102005 h 353957"/>
              <a:gd name="connsiteX9-217" fmla="*/ 142622 w 450977"/>
              <a:gd name="connsiteY9-218" fmla="*/ 106346 h 353957"/>
              <a:gd name="connsiteX10-219" fmla="*/ 140325 w 450977"/>
              <a:gd name="connsiteY10-220" fmla="*/ 257045 h 353957"/>
              <a:gd name="connsiteX11-221" fmla="*/ 124694 w 450977"/>
              <a:gd name="connsiteY11-222" fmla="*/ 342259 h 353957"/>
              <a:gd name="connsiteX12" fmla="*/ 125305 w 450977"/>
              <a:gd name="connsiteY12" fmla="*/ 353326 h 353957"/>
              <a:gd name="connsiteX0-223" fmla="*/ 120942 w 446614"/>
              <a:gd name="connsiteY0-224" fmla="*/ 352687 h 353318"/>
              <a:gd name="connsiteX1-225" fmla="*/ 3157 w 446614"/>
              <a:gd name="connsiteY1-226" fmla="*/ 227807 h 353318"/>
              <a:gd name="connsiteX2-227" fmla="*/ 61860 w 446614"/>
              <a:gd name="connsiteY2-228" fmla="*/ 30047 h 353318"/>
              <a:gd name="connsiteX3-229" fmla="*/ 345488 w 446614"/>
              <a:gd name="connsiteY3-230" fmla="*/ 17658 h 353318"/>
              <a:gd name="connsiteX4-231" fmla="*/ 446071 w 446614"/>
              <a:gd name="connsiteY4-232" fmla="*/ 194469 h 353318"/>
              <a:gd name="connsiteX5-233" fmla="*/ 384619 w 446614"/>
              <a:gd name="connsiteY5-234" fmla="*/ 334534 h 353318"/>
              <a:gd name="connsiteX6-235" fmla="*/ 336538 w 446614"/>
              <a:gd name="connsiteY6-236" fmla="*/ 311152 h 353318"/>
              <a:gd name="connsiteX7-237" fmla="*/ 314403 w 446614"/>
              <a:gd name="connsiteY7-238" fmla="*/ 249014 h 353318"/>
              <a:gd name="connsiteX8-239" fmla="*/ 279409 w 446614"/>
              <a:gd name="connsiteY8-240" fmla="*/ 101366 h 353318"/>
              <a:gd name="connsiteX9-241" fmla="*/ 138259 w 446614"/>
              <a:gd name="connsiteY9-242" fmla="*/ 105707 h 353318"/>
              <a:gd name="connsiteX10-243" fmla="*/ 135962 w 446614"/>
              <a:gd name="connsiteY10-244" fmla="*/ 256406 h 353318"/>
              <a:gd name="connsiteX11-245" fmla="*/ 120331 w 446614"/>
              <a:gd name="connsiteY11-246" fmla="*/ 341620 h 353318"/>
              <a:gd name="connsiteX12-247" fmla="*/ 120942 w 446614"/>
              <a:gd name="connsiteY12-248" fmla="*/ 352687 h 353318"/>
              <a:gd name="connsiteX0-249" fmla="*/ 120942 w 446614"/>
              <a:gd name="connsiteY0-250" fmla="*/ 352687 h 353318"/>
              <a:gd name="connsiteX1-251" fmla="*/ 3157 w 446614"/>
              <a:gd name="connsiteY1-252" fmla="*/ 227807 h 353318"/>
              <a:gd name="connsiteX2-253" fmla="*/ 61860 w 446614"/>
              <a:gd name="connsiteY2-254" fmla="*/ 30047 h 353318"/>
              <a:gd name="connsiteX3-255" fmla="*/ 345488 w 446614"/>
              <a:gd name="connsiteY3-256" fmla="*/ 17658 h 353318"/>
              <a:gd name="connsiteX4-257" fmla="*/ 446071 w 446614"/>
              <a:gd name="connsiteY4-258" fmla="*/ 194469 h 353318"/>
              <a:gd name="connsiteX5-259" fmla="*/ 384619 w 446614"/>
              <a:gd name="connsiteY5-260" fmla="*/ 334534 h 353318"/>
              <a:gd name="connsiteX6-261" fmla="*/ 336538 w 446614"/>
              <a:gd name="connsiteY6-262" fmla="*/ 311152 h 353318"/>
              <a:gd name="connsiteX7-263" fmla="*/ 314403 w 446614"/>
              <a:gd name="connsiteY7-264" fmla="*/ 249014 h 353318"/>
              <a:gd name="connsiteX8-265" fmla="*/ 279409 w 446614"/>
              <a:gd name="connsiteY8-266" fmla="*/ 101366 h 353318"/>
              <a:gd name="connsiteX9-267" fmla="*/ 138259 w 446614"/>
              <a:gd name="connsiteY9-268" fmla="*/ 105707 h 353318"/>
              <a:gd name="connsiteX10-269" fmla="*/ 135962 w 446614"/>
              <a:gd name="connsiteY10-270" fmla="*/ 256406 h 353318"/>
              <a:gd name="connsiteX11-271" fmla="*/ 120331 w 446614"/>
              <a:gd name="connsiteY11-272" fmla="*/ 341620 h 353318"/>
              <a:gd name="connsiteX12-273" fmla="*/ 120942 w 446614"/>
              <a:gd name="connsiteY12-274" fmla="*/ 352687 h 35331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37" y="connsiteY9-38"/>
              </a:cxn>
              <a:cxn ang="0">
                <a:pos x="connsiteX10-79" y="connsiteY10-80"/>
              </a:cxn>
              <a:cxn ang="0">
                <a:pos x="connsiteX11-125" y="connsiteY11-126"/>
              </a:cxn>
              <a:cxn ang="0">
                <a:pos x="connsiteX12-247" y="connsiteY12-248"/>
              </a:cxn>
            </a:cxnLst>
            <a:rect l="l" t="t" r="r" b="b"/>
            <a:pathLst>
              <a:path w="446614" h="353318">
                <a:moveTo>
                  <a:pt x="120942" y="352687"/>
                </a:moveTo>
                <a:cubicBezTo>
                  <a:pt x="107366" y="330543"/>
                  <a:pt x="17766" y="269674"/>
                  <a:pt x="3157" y="227807"/>
                </a:cubicBezTo>
                <a:cubicBezTo>
                  <a:pt x="-6690" y="174034"/>
                  <a:pt x="4805" y="65072"/>
                  <a:pt x="61860" y="30047"/>
                </a:cubicBezTo>
                <a:cubicBezTo>
                  <a:pt x="118915" y="-4978"/>
                  <a:pt x="281453" y="-9746"/>
                  <a:pt x="345488" y="17658"/>
                </a:cubicBezTo>
                <a:cubicBezTo>
                  <a:pt x="409523" y="45062"/>
                  <a:pt x="449074" y="144037"/>
                  <a:pt x="446071" y="194469"/>
                </a:cubicBezTo>
                <a:cubicBezTo>
                  <a:pt x="452593" y="247282"/>
                  <a:pt x="398509" y="310324"/>
                  <a:pt x="384619" y="334534"/>
                </a:cubicBezTo>
                <a:cubicBezTo>
                  <a:pt x="390270" y="384243"/>
                  <a:pt x="351812" y="320643"/>
                  <a:pt x="336538" y="311152"/>
                </a:cubicBezTo>
                <a:cubicBezTo>
                  <a:pt x="321264" y="301661"/>
                  <a:pt x="331068" y="284772"/>
                  <a:pt x="314403" y="249014"/>
                </a:cubicBezTo>
                <a:cubicBezTo>
                  <a:pt x="389373" y="205557"/>
                  <a:pt x="308766" y="125251"/>
                  <a:pt x="279409" y="101366"/>
                </a:cubicBezTo>
                <a:cubicBezTo>
                  <a:pt x="250052" y="77481"/>
                  <a:pt x="181108" y="90123"/>
                  <a:pt x="138259" y="105707"/>
                </a:cubicBezTo>
                <a:cubicBezTo>
                  <a:pt x="47749" y="138625"/>
                  <a:pt x="51101" y="218453"/>
                  <a:pt x="135962" y="256406"/>
                </a:cubicBezTo>
                <a:cubicBezTo>
                  <a:pt x="120900" y="267369"/>
                  <a:pt x="135393" y="330657"/>
                  <a:pt x="120331" y="341620"/>
                </a:cubicBezTo>
                <a:cubicBezTo>
                  <a:pt x="107367" y="353226"/>
                  <a:pt x="133906" y="341081"/>
                  <a:pt x="120942" y="35268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50" name="流程图: 接点 49"/>
          <p:cNvSpPr/>
          <p:nvPr userDrawn="1"/>
        </p:nvSpPr>
        <p:spPr>
          <a:xfrm>
            <a:off x="5880069" y="455654"/>
            <a:ext cx="288000" cy="288162"/>
          </a:xfrm>
          <a:prstGeom prst="flowChartConnector">
            <a:avLst/>
          </a:prstGeom>
          <a:solidFill>
            <a:srgbClr val="0092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51" name="空心弧 18"/>
          <p:cNvSpPr/>
          <p:nvPr userDrawn="1"/>
        </p:nvSpPr>
        <p:spPr>
          <a:xfrm rot="5400000">
            <a:off x="5854511" y="185665"/>
            <a:ext cx="446614" cy="353318"/>
          </a:xfrm>
          <a:custGeom>
            <a:avLst/>
            <a:gdLst>
              <a:gd name="connsiteX0" fmla="*/ 78598 w 503582"/>
              <a:gd name="connsiteY0" fmla="*/ 331635 h 384313"/>
              <a:gd name="connsiteX1" fmla="*/ 98097 w 503582"/>
              <a:gd name="connsiteY1" fmla="*/ 39951 h 384313"/>
              <a:gd name="connsiteX2" fmla="*/ 381725 w 503582"/>
              <a:gd name="connsiteY2" fmla="*/ 27562 h 384313"/>
              <a:gd name="connsiteX3" fmla="*/ 447048 w 503582"/>
              <a:gd name="connsiteY3" fmla="*/ 313482 h 384313"/>
              <a:gd name="connsiteX4" fmla="*/ 355403 w 503582"/>
              <a:gd name="connsiteY4" fmla="*/ 256537 h 384313"/>
              <a:gd name="connsiteX5" fmla="*/ 315646 w 503582"/>
              <a:gd name="connsiteY5" fmla="*/ 111270 h 384313"/>
              <a:gd name="connsiteX6" fmla="*/ 174496 w 503582"/>
              <a:gd name="connsiteY6" fmla="*/ 115611 h 384313"/>
              <a:gd name="connsiteX7" fmla="*/ 162674 w 503582"/>
              <a:gd name="connsiteY7" fmla="*/ 263928 h 384313"/>
              <a:gd name="connsiteX8" fmla="*/ 78598 w 503582"/>
              <a:gd name="connsiteY8" fmla="*/ 331635 h 384313"/>
              <a:gd name="connsiteX0-1" fmla="*/ 78600 w 503614"/>
              <a:gd name="connsiteY0-2" fmla="*/ 331635 h 353527"/>
              <a:gd name="connsiteX1-3" fmla="*/ 98099 w 503614"/>
              <a:gd name="connsiteY1-4" fmla="*/ 39951 h 353527"/>
              <a:gd name="connsiteX2-5" fmla="*/ 381727 w 503614"/>
              <a:gd name="connsiteY2-6" fmla="*/ 27562 h 353527"/>
              <a:gd name="connsiteX3-7" fmla="*/ 447050 w 503614"/>
              <a:gd name="connsiteY3-8" fmla="*/ 313482 h 353527"/>
              <a:gd name="connsiteX4-9" fmla="*/ 355405 w 503614"/>
              <a:gd name="connsiteY4-10" fmla="*/ 256537 h 353527"/>
              <a:gd name="connsiteX5-11" fmla="*/ 315648 w 503614"/>
              <a:gd name="connsiteY5-12" fmla="*/ 111270 h 353527"/>
              <a:gd name="connsiteX6-13" fmla="*/ 174498 w 503614"/>
              <a:gd name="connsiteY6-14" fmla="*/ 115611 h 353527"/>
              <a:gd name="connsiteX7-15" fmla="*/ 162676 w 503614"/>
              <a:gd name="connsiteY7-16" fmla="*/ 263928 h 353527"/>
              <a:gd name="connsiteX8-17" fmla="*/ 156570 w 503614"/>
              <a:gd name="connsiteY8-18" fmla="*/ 351524 h 353527"/>
              <a:gd name="connsiteX9" fmla="*/ 78600 w 503614"/>
              <a:gd name="connsiteY9" fmla="*/ 331635 h 353527"/>
              <a:gd name="connsiteX0-19" fmla="*/ 78600 w 503614"/>
              <a:gd name="connsiteY0-20" fmla="*/ 331635 h 353527"/>
              <a:gd name="connsiteX1-21" fmla="*/ 98099 w 503614"/>
              <a:gd name="connsiteY1-22" fmla="*/ 39951 h 353527"/>
              <a:gd name="connsiteX2-23" fmla="*/ 381727 w 503614"/>
              <a:gd name="connsiteY2-24" fmla="*/ 27562 h 353527"/>
              <a:gd name="connsiteX3-25" fmla="*/ 447050 w 503614"/>
              <a:gd name="connsiteY3-26" fmla="*/ 313482 h 353527"/>
              <a:gd name="connsiteX4-27" fmla="*/ 355405 w 503614"/>
              <a:gd name="connsiteY4-28" fmla="*/ 256537 h 353527"/>
              <a:gd name="connsiteX5-29" fmla="*/ 315648 w 503614"/>
              <a:gd name="connsiteY5-30" fmla="*/ 111270 h 353527"/>
              <a:gd name="connsiteX6-31" fmla="*/ 174498 w 503614"/>
              <a:gd name="connsiteY6-32" fmla="*/ 115611 h 353527"/>
              <a:gd name="connsiteX7-33" fmla="*/ 162676 w 503614"/>
              <a:gd name="connsiteY7-34" fmla="*/ 263928 h 353527"/>
              <a:gd name="connsiteX8-35" fmla="*/ 156570 w 503614"/>
              <a:gd name="connsiteY8-36" fmla="*/ 351524 h 353527"/>
              <a:gd name="connsiteX9-37" fmla="*/ 78600 w 503614"/>
              <a:gd name="connsiteY9-38" fmla="*/ 331635 h 353527"/>
              <a:gd name="connsiteX0-39" fmla="*/ 78600 w 503614"/>
              <a:gd name="connsiteY0-40" fmla="*/ 331635 h 353527"/>
              <a:gd name="connsiteX1-41" fmla="*/ 98099 w 503614"/>
              <a:gd name="connsiteY1-42" fmla="*/ 39951 h 353527"/>
              <a:gd name="connsiteX2-43" fmla="*/ 381727 w 503614"/>
              <a:gd name="connsiteY2-44" fmla="*/ 27562 h 353527"/>
              <a:gd name="connsiteX3-45" fmla="*/ 447050 w 503614"/>
              <a:gd name="connsiteY3-46" fmla="*/ 313482 h 353527"/>
              <a:gd name="connsiteX4-47" fmla="*/ 372777 w 503614"/>
              <a:gd name="connsiteY4-48" fmla="*/ 321056 h 353527"/>
              <a:gd name="connsiteX5-49" fmla="*/ 355405 w 503614"/>
              <a:gd name="connsiteY5-50" fmla="*/ 256537 h 353527"/>
              <a:gd name="connsiteX6-51" fmla="*/ 315648 w 503614"/>
              <a:gd name="connsiteY6-52" fmla="*/ 111270 h 353527"/>
              <a:gd name="connsiteX7-53" fmla="*/ 174498 w 503614"/>
              <a:gd name="connsiteY7-54" fmla="*/ 115611 h 353527"/>
              <a:gd name="connsiteX8-55" fmla="*/ 162676 w 503614"/>
              <a:gd name="connsiteY8-56" fmla="*/ 263928 h 353527"/>
              <a:gd name="connsiteX9-57" fmla="*/ 156570 w 503614"/>
              <a:gd name="connsiteY9-58" fmla="*/ 351524 h 353527"/>
              <a:gd name="connsiteX10" fmla="*/ 78600 w 503614"/>
              <a:gd name="connsiteY10" fmla="*/ 331635 h 353527"/>
              <a:gd name="connsiteX0-59" fmla="*/ 78600 w 465644"/>
              <a:gd name="connsiteY0-60" fmla="*/ 335721 h 367308"/>
              <a:gd name="connsiteX1-61" fmla="*/ 98099 w 465644"/>
              <a:gd name="connsiteY1-62" fmla="*/ 44037 h 367308"/>
              <a:gd name="connsiteX2-63" fmla="*/ 381727 w 465644"/>
              <a:gd name="connsiteY2-64" fmla="*/ 31648 h 367308"/>
              <a:gd name="connsiteX3-65" fmla="*/ 420858 w 465644"/>
              <a:gd name="connsiteY3-66" fmla="*/ 348524 h 367308"/>
              <a:gd name="connsiteX4-67" fmla="*/ 372777 w 465644"/>
              <a:gd name="connsiteY4-68" fmla="*/ 325142 h 367308"/>
              <a:gd name="connsiteX5-69" fmla="*/ 355405 w 465644"/>
              <a:gd name="connsiteY5-70" fmla="*/ 260623 h 367308"/>
              <a:gd name="connsiteX6-71" fmla="*/ 315648 w 465644"/>
              <a:gd name="connsiteY6-72" fmla="*/ 115356 h 367308"/>
              <a:gd name="connsiteX7-73" fmla="*/ 174498 w 465644"/>
              <a:gd name="connsiteY7-74" fmla="*/ 119697 h 367308"/>
              <a:gd name="connsiteX8-75" fmla="*/ 162676 w 465644"/>
              <a:gd name="connsiteY8-76" fmla="*/ 268014 h 367308"/>
              <a:gd name="connsiteX9-77" fmla="*/ 156570 w 465644"/>
              <a:gd name="connsiteY9-78" fmla="*/ 355610 h 367308"/>
              <a:gd name="connsiteX10-79" fmla="*/ 78600 w 465644"/>
              <a:gd name="connsiteY10-80" fmla="*/ 335721 h 367308"/>
              <a:gd name="connsiteX0-81" fmla="*/ 78600 w 482853"/>
              <a:gd name="connsiteY0-82" fmla="*/ 326296 h 357883"/>
              <a:gd name="connsiteX1-83" fmla="*/ 98099 w 482853"/>
              <a:gd name="connsiteY1-84" fmla="*/ 34612 h 357883"/>
              <a:gd name="connsiteX2-85" fmla="*/ 381727 w 482853"/>
              <a:gd name="connsiteY2-86" fmla="*/ 22223 h 357883"/>
              <a:gd name="connsiteX3-87" fmla="*/ 482310 w 482853"/>
              <a:gd name="connsiteY3-88" fmla="*/ 199034 h 357883"/>
              <a:gd name="connsiteX4-89" fmla="*/ 420858 w 482853"/>
              <a:gd name="connsiteY4-90" fmla="*/ 339099 h 357883"/>
              <a:gd name="connsiteX5-91" fmla="*/ 372777 w 482853"/>
              <a:gd name="connsiteY5-92" fmla="*/ 315717 h 357883"/>
              <a:gd name="connsiteX6-93" fmla="*/ 355405 w 482853"/>
              <a:gd name="connsiteY6-94" fmla="*/ 251198 h 357883"/>
              <a:gd name="connsiteX7-95" fmla="*/ 315648 w 482853"/>
              <a:gd name="connsiteY7-96" fmla="*/ 105931 h 357883"/>
              <a:gd name="connsiteX8-97" fmla="*/ 174498 w 482853"/>
              <a:gd name="connsiteY8-98" fmla="*/ 110272 h 357883"/>
              <a:gd name="connsiteX9-99" fmla="*/ 162676 w 482853"/>
              <a:gd name="connsiteY9-100" fmla="*/ 258589 h 357883"/>
              <a:gd name="connsiteX10-101" fmla="*/ 156570 w 482853"/>
              <a:gd name="connsiteY10-102" fmla="*/ 346185 h 357883"/>
              <a:gd name="connsiteX11" fmla="*/ 78600 w 482853"/>
              <a:gd name="connsiteY11" fmla="*/ 326296 h 357883"/>
              <a:gd name="connsiteX0-103" fmla="*/ 78600 w 482853"/>
              <a:gd name="connsiteY0-104" fmla="*/ 326296 h 357883"/>
              <a:gd name="connsiteX1-105" fmla="*/ 98099 w 482853"/>
              <a:gd name="connsiteY1-106" fmla="*/ 34612 h 357883"/>
              <a:gd name="connsiteX2-107" fmla="*/ 381727 w 482853"/>
              <a:gd name="connsiteY2-108" fmla="*/ 22223 h 357883"/>
              <a:gd name="connsiteX3-109" fmla="*/ 482310 w 482853"/>
              <a:gd name="connsiteY3-110" fmla="*/ 199034 h 357883"/>
              <a:gd name="connsiteX4-111" fmla="*/ 420858 w 482853"/>
              <a:gd name="connsiteY4-112" fmla="*/ 339099 h 357883"/>
              <a:gd name="connsiteX5-113" fmla="*/ 372777 w 482853"/>
              <a:gd name="connsiteY5-114" fmla="*/ 315717 h 357883"/>
              <a:gd name="connsiteX6-115" fmla="*/ 355405 w 482853"/>
              <a:gd name="connsiteY6-116" fmla="*/ 251198 h 357883"/>
              <a:gd name="connsiteX7-117" fmla="*/ 315648 w 482853"/>
              <a:gd name="connsiteY7-118" fmla="*/ 105931 h 357883"/>
              <a:gd name="connsiteX8-119" fmla="*/ 174498 w 482853"/>
              <a:gd name="connsiteY8-120" fmla="*/ 110272 h 357883"/>
              <a:gd name="connsiteX9-121" fmla="*/ 162676 w 482853"/>
              <a:gd name="connsiteY9-122" fmla="*/ 258589 h 357883"/>
              <a:gd name="connsiteX10-123" fmla="*/ 156570 w 482853"/>
              <a:gd name="connsiteY10-124" fmla="*/ 346185 h 357883"/>
              <a:gd name="connsiteX11-125" fmla="*/ 78600 w 482853"/>
              <a:gd name="connsiteY11-126" fmla="*/ 326296 h 357883"/>
              <a:gd name="connsiteX0-127" fmla="*/ 78600 w 482853"/>
              <a:gd name="connsiteY0-128" fmla="*/ 326296 h 357883"/>
              <a:gd name="connsiteX1-129" fmla="*/ 98099 w 482853"/>
              <a:gd name="connsiteY1-130" fmla="*/ 34612 h 357883"/>
              <a:gd name="connsiteX2-131" fmla="*/ 381727 w 482853"/>
              <a:gd name="connsiteY2-132" fmla="*/ 22223 h 357883"/>
              <a:gd name="connsiteX3-133" fmla="*/ 482310 w 482853"/>
              <a:gd name="connsiteY3-134" fmla="*/ 199034 h 357883"/>
              <a:gd name="connsiteX4-135" fmla="*/ 420858 w 482853"/>
              <a:gd name="connsiteY4-136" fmla="*/ 339099 h 357883"/>
              <a:gd name="connsiteX5-137" fmla="*/ 372777 w 482853"/>
              <a:gd name="connsiteY5-138" fmla="*/ 315717 h 357883"/>
              <a:gd name="connsiteX6-139" fmla="*/ 350642 w 482853"/>
              <a:gd name="connsiteY6-140" fmla="*/ 253579 h 357883"/>
              <a:gd name="connsiteX7-141" fmla="*/ 315648 w 482853"/>
              <a:gd name="connsiteY7-142" fmla="*/ 105931 h 357883"/>
              <a:gd name="connsiteX8-143" fmla="*/ 174498 w 482853"/>
              <a:gd name="connsiteY8-144" fmla="*/ 110272 h 357883"/>
              <a:gd name="connsiteX9-145" fmla="*/ 162676 w 482853"/>
              <a:gd name="connsiteY9-146" fmla="*/ 258589 h 357883"/>
              <a:gd name="connsiteX10-147" fmla="*/ 156570 w 482853"/>
              <a:gd name="connsiteY10-148" fmla="*/ 346185 h 357883"/>
              <a:gd name="connsiteX11-149" fmla="*/ 78600 w 482853"/>
              <a:gd name="connsiteY11-150" fmla="*/ 326296 h 357883"/>
              <a:gd name="connsiteX0-151" fmla="*/ 78600 w 482853"/>
              <a:gd name="connsiteY0-152" fmla="*/ 326296 h 357883"/>
              <a:gd name="connsiteX1-153" fmla="*/ 98099 w 482853"/>
              <a:gd name="connsiteY1-154" fmla="*/ 34612 h 357883"/>
              <a:gd name="connsiteX2-155" fmla="*/ 381727 w 482853"/>
              <a:gd name="connsiteY2-156" fmla="*/ 22223 h 357883"/>
              <a:gd name="connsiteX3-157" fmla="*/ 482310 w 482853"/>
              <a:gd name="connsiteY3-158" fmla="*/ 199034 h 357883"/>
              <a:gd name="connsiteX4-159" fmla="*/ 420858 w 482853"/>
              <a:gd name="connsiteY4-160" fmla="*/ 339099 h 357883"/>
              <a:gd name="connsiteX5-161" fmla="*/ 372777 w 482853"/>
              <a:gd name="connsiteY5-162" fmla="*/ 315717 h 357883"/>
              <a:gd name="connsiteX6-163" fmla="*/ 350642 w 482853"/>
              <a:gd name="connsiteY6-164" fmla="*/ 253579 h 357883"/>
              <a:gd name="connsiteX7-165" fmla="*/ 315648 w 482853"/>
              <a:gd name="connsiteY7-166" fmla="*/ 105931 h 357883"/>
              <a:gd name="connsiteX8-167" fmla="*/ 174498 w 482853"/>
              <a:gd name="connsiteY8-168" fmla="*/ 110272 h 357883"/>
              <a:gd name="connsiteX9-169" fmla="*/ 172201 w 482853"/>
              <a:gd name="connsiteY9-170" fmla="*/ 260971 h 357883"/>
              <a:gd name="connsiteX10-171" fmla="*/ 156570 w 482853"/>
              <a:gd name="connsiteY10-172" fmla="*/ 346185 h 357883"/>
              <a:gd name="connsiteX11-173" fmla="*/ 78600 w 482853"/>
              <a:gd name="connsiteY11-174" fmla="*/ 326296 h 357883"/>
              <a:gd name="connsiteX0-175" fmla="*/ 86886 w 412558"/>
              <a:gd name="connsiteY0-176" fmla="*/ 360065 h 360696"/>
              <a:gd name="connsiteX1-177" fmla="*/ 27804 w 412558"/>
              <a:gd name="connsiteY1-178" fmla="*/ 37425 h 360696"/>
              <a:gd name="connsiteX2-179" fmla="*/ 311432 w 412558"/>
              <a:gd name="connsiteY2-180" fmla="*/ 25036 h 360696"/>
              <a:gd name="connsiteX3-181" fmla="*/ 412015 w 412558"/>
              <a:gd name="connsiteY3-182" fmla="*/ 201847 h 360696"/>
              <a:gd name="connsiteX4-183" fmla="*/ 350563 w 412558"/>
              <a:gd name="connsiteY4-184" fmla="*/ 341912 h 360696"/>
              <a:gd name="connsiteX5-185" fmla="*/ 302482 w 412558"/>
              <a:gd name="connsiteY5-186" fmla="*/ 318530 h 360696"/>
              <a:gd name="connsiteX6-187" fmla="*/ 280347 w 412558"/>
              <a:gd name="connsiteY6-188" fmla="*/ 256392 h 360696"/>
              <a:gd name="connsiteX7-189" fmla="*/ 245353 w 412558"/>
              <a:gd name="connsiteY7-190" fmla="*/ 108744 h 360696"/>
              <a:gd name="connsiteX8-191" fmla="*/ 104203 w 412558"/>
              <a:gd name="connsiteY8-192" fmla="*/ 113085 h 360696"/>
              <a:gd name="connsiteX9-193" fmla="*/ 101906 w 412558"/>
              <a:gd name="connsiteY9-194" fmla="*/ 263784 h 360696"/>
              <a:gd name="connsiteX10-195" fmla="*/ 86275 w 412558"/>
              <a:gd name="connsiteY10-196" fmla="*/ 348998 h 360696"/>
              <a:gd name="connsiteX11-197" fmla="*/ 86886 w 412558"/>
              <a:gd name="connsiteY11-198" fmla="*/ 360065 h 360696"/>
              <a:gd name="connsiteX0-199" fmla="*/ 125305 w 450977"/>
              <a:gd name="connsiteY0-200" fmla="*/ 353326 h 353957"/>
              <a:gd name="connsiteX1-201" fmla="*/ 2758 w 450977"/>
              <a:gd name="connsiteY1-202" fmla="*/ 240352 h 353957"/>
              <a:gd name="connsiteX2-203" fmla="*/ 66223 w 450977"/>
              <a:gd name="connsiteY2-204" fmla="*/ 30686 h 353957"/>
              <a:gd name="connsiteX3-205" fmla="*/ 349851 w 450977"/>
              <a:gd name="connsiteY3-206" fmla="*/ 18297 h 353957"/>
              <a:gd name="connsiteX4-207" fmla="*/ 450434 w 450977"/>
              <a:gd name="connsiteY4-208" fmla="*/ 195108 h 353957"/>
              <a:gd name="connsiteX5-209" fmla="*/ 388982 w 450977"/>
              <a:gd name="connsiteY5-210" fmla="*/ 335173 h 353957"/>
              <a:gd name="connsiteX6-211" fmla="*/ 340901 w 450977"/>
              <a:gd name="connsiteY6-212" fmla="*/ 311791 h 353957"/>
              <a:gd name="connsiteX7-213" fmla="*/ 318766 w 450977"/>
              <a:gd name="connsiteY7-214" fmla="*/ 249653 h 353957"/>
              <a:gd name="connsiteX8-215" fmla="*/ 283772 w 450977"/>
              <a:gd name="connsiteY8-216" fmla="*/ 102005 h 353957"/>
              <a:gd name="connsiteX9-217" fmla="*/ 142622 w 450977"/>
              <a:gd name="connsiteY9-218" fmla="*/ 106346 h 353957"/>
              <a:gd name="connsiteX10-219" fmla="*/ 140325 w 450977"/>
              <a:gd name="connsiteY10-220" fmla="*/ 257045 h 353957"/>
              <a:gd name="connsiteX11-221" fmla="*/ 124694 w 450977"/>
              <a:gd name="connsiteY11-222" fmla="*/ 342259 h 353957"/>
              <a:gd name="connsiteX12" fmla="*/ 125305 w 450977"/>
              <a:gd name="connsiteY12" fmla="*/ 353326 h 353957"/>
              <a:gd name="connsiteX0-223" fmla="*/ 120942 w 446614"/>
              <a:gd name="connsiteY0-224" fmla="*/ 352687 h 353318"/>
              <a:gd name="connsiteX1-225" fmla="*/ 3157 w 446614"/>
              <a:gd name="connsiteY1-226" fmla="*/ 227807 h 353318"/>
              <a:gd name="connsiteX2-227" fmla="*/ 61860 w 446614"/>
              <a:gd name="connsiteY2-228" fmla="*/ 30047 h 353318"/>
              <a:gd name="connsiteX3-229" fmla="*/ 345488 w 446614"/>
              <a:gd name="connsiteY3-230" fmla="*/ 17658 h 353318"/>
              <a:gd name="connsiteX4-231" fmla="*/ 446071 w 446614"/>
              <a:gd name="connsiteY4-232" fmla="*/ 194469 h 353318"/>
              <a:gd name="connsiteX5-233" fmla="*/ 384619 w 446614"/>
              <a:gd name="connsiteY5-234" fmla="*/ 334534 h 353318"/>
              <a:gd name="connsiteX6-235" fmla="*/ 336538 w 446614"/>
              <a:gd name="connsiteY6-236" fmla="*/ 311152 h 353318"/>
              <a:gd name="connsiteX7-237" fmla="*/ 314403 w 446614"/>
              <a:gd name="connsiteY7-238" fmla="*/ 249014 h 353318"/>
              <a:gd name="connsiteX8-239" fmla="*/ 279409 w 446614"/>
              <a:gd name="connsiteY8-240" fmla="*/ 101366 h 353318"/>
              <a:gd name="connsiteX9-241" fmla="*/ 138259 w 446614"/>
              <a:gd name="connsiteY9-242" fmla="*/ 105707 h 353318"/>
              <a:gd name="connsiteX10-243" fmla="*/ 135962 w 446614"/>
              <a:gd name="connsiteY10-244" fmla="*/ 256406 h 353318"/>
              <a:gd name="connsiteX11-245" fmla="*/ 120331 w 446614"/>
              <a:gd name="connsiteY11-246" fmla="*/ 341620 h 353318"/>
              <a:gd name="connsiteX12-247" fmla="*/ 120942 w 446614"/>
              <a:gd name="connsiteY12-248" fmla="*/ 352687 h 353318"/>
              <a:gd name="connsiteX0-249" fmla="*/ 120942 w 446614"/>
              <a:gd name="connsiteY0-250" fmla="*/ 352687 h 353318"/>
              <a:gd name="connsiteX1-251" fmla="*/ 3157 w 446614"/>
              <a:gd name="connsiteY1-252" fmla="*/ 227807 h 353318"/>
              <a:gd name="connsiteX2-253" fmla="*/ 61860 w 446614"/>
              <a:gd name="connsiteY2-254" fmla="*/ 30047 h 353318"/>
              <a:gd name="connsiteX3-255" fmla="*/ 345488 w 446614"/>
              <a:gd name="connsiteY3-256" fmla="*/ 17658 h 353318"/>
              <a:gd name="connsiteX4-257" fmla="*/ 446071 w 446614"/>
              <a:gd name="connsiteY4-258" fmla="*/ 194469 h 353318"/>
              <a:gd name="connsiteX5-259" fmla="*/ 384619 w 446614"/>
              <a:gd name="connsiteY5-260" fmla="*/ 334534 h 353318"/>
              <a:gd name="connsiteX6-261" fmla="*/ 336538 w 446614"/>
              <a:gd name="connsiteY6-262" fmla="*/ 311152 h 353318"/>
              <a:gd name="connsiteX7-263" fmla="*/ 314403 w 446614"/>
              <a:gd name="connsiteY7-264" fmla="*/ 249014 h 353318"/>
              <a:gd name="connsiteX8-265" fmla="*/ 279409 w 446614"/>
              <a:gd name="connsiteY8-266" fmla="*/ 101366 h 353318"/>
              <a:gd name="connsiteX9-267" fmla="*/ 138259 w 446614"/>
              <a:gd name="connsiteY9-268" fmla="*/ 105707 h 353318"/>
              <a:gd name="connsiteX10-269" fmla="*/ 135962 w 446614"/>
              <a:gd name="connsiteY10-270" fmla="*/ 256406 h 353318"/>
              <a:gd name="connsiteX11-271" fmla="*/ 120331 w 446614"/>
              <a:gd name="connsiteY11-272" fmla="*/ 341620 h 353318"/>
              <a:gd name="connsiteX12-273" fmla="*/ 120942 w 446614"/>
              <a:gd name="connsiteY12-274" fmla="*/ 352687 h 35331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37" y="connsiteY9-38"/>
              </a:cxn>
              <a:cxn ang="0">
                <a:pos x="connsiteX10-79" y="connsiteY10-80"/>
              </a:cxn>
              <a:cxn ang="0">
                <a:pos x="connsiteX11-125" y="connsiteY11-126"/>
              </a:cxn>
              <a:cxn ang="0">
                <a:pos x="connsiteX12-247" y="connsiteY12-248"/>
              </a:cxn>
            </a:cxnLst>
            <a:rect l="l" t="t" r="r" b="b"/>
            <a:pathLst>
              <a:path w="446614" h="353318">
                <a:moveTo>
                  <a:pt x="120942" y="352687"/>
                </a:moveTo>
                <a:cubicBezTo>
                  <a:pt x="107366" y="330543"/>
                  <a:pt x="17766" y="269674"/>
                  <a:pt x="3157" y="227807"/>
                </a:cubicBezTo>
                <a:cubicBezTo>
                  <a:pt x="-6690" y="174034"/>
                  <a:pt x="4805" y="65072"/>
                  <a:pt x="61860" y="30047"/>
                </a:cubicBezTo>
                <a:cubicBezTo>
                  <a:pt x="118915" y="-4978"/>
                  <a:pt x="281453" y="-9746"/>
                  <a:pt x="345488" y="17658"/>
                </a:cubicBezTo>
                <a:cubicBezTo>
                  <a:pt x="409523" y="45062"/>
                  <a:pt x="449074" y="144037"/>
                  <a:pt x="446071" y="194469"/>
                </a:cubicBezTo>
                <a:cubicBezTo>
                  <a:pt x="452593" y="247282"/>
                  <a:pt x="398509" y="310324"/>
                  <a:pt x="384619" y="334534"/>
                </a:cubicBezTo>
                <a:cubicBezTo>
                  <a:pt x="390270" y="384243"/>
                  <a:pt x="351812" y="320643"/>
                  <a:pt x="336538" y="311152"/>
                </a:cubicBezTo>
                <a:cubicBezTo>
                  <a:pt x="321264" y="301661"/>
                  <a:pt x="331068" y="284772"/>
                  <a:pt x="314403" y="249014"/>
                </a:cubicBezTo>
                <a:cubicBezTo>
                  <a:pt x="389373" y="205557"/>
                  <a:pt x="308766" y="125251"/>
                  <a:pt x="279409" y="101366"/>
                </a:cubicBezTo>
                <a:cubicBezTo>
                  <a:pt x="250052" y="77481"/>
                  <a:pt x="181108" y="90123"/>
                  <a:pt x="138259" y="105707"/>
                </a:cubicBezTo>
                <a:cubicBezTo>
                  <a:pt x="47749" y="138625"/>
                  <a:pt x="51101" y="218453"/>
                  <a:pt x="135962" y="256406"/>
                </a:cubicBezTo>
                <a:cubicBezTo>
                  <a:pt x="120900" y="267369"/>
                  <a:pt x="135393" y="330657"/>
                  <a:pt x="120331" y="341620"/>
                </a:cubicBezTo>
                <a:cubicBezTo>
                  <a:pt x="107367" y="353226"/>
                  <a:pt x="133906" y="341081"/>
                  <a:pt x="120942" y="35268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52" name="流程图: 接点 51"/>
          <p:cNvSpPr/>
          <p:nvPr userDrawn="1"/>
        </p:nvSpPr>
        <p:spPr>
          <a:xfrm>
            <a:off x="7044104" y="458641"/>
            <a:ext cx="288000" cy="288162"/>
          </a:xfrm>
          <a:prstGeom prst="flowChartConnector">
            <a:avLst/>
          </a:prstGeom>
          <a:solidFill>
            <a:srgbClr val="0092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53" name="空心弧 18"/>
          <p:cNvSpPr/>
          <p:nvPr userDrawn="1"/>
        </p:nvSpPr>
        <p:spPr>
          <a:xfrm rot="5400000">
            <a:off x="7018546" y="188652"/>
            <a:ext cx="446614" cy="353318"/>
          </a:xfrm>
          <a:custGeom>
            <a:avLst/>
            <a:gdLst>
              <a:gd name="connsiteX0" fmla="*/ 78598 w 503582"/>
              <a:gd name="connsiteY0" fmla="*/ 331635 h 384313"/>
              <a:gd name="connsiteX1" fmla="*/ 98097 w 503582"/>
              <a:gd name="connsiteY1" fmla="*/ 39951 h 384313"/>
              <a:gd name="connsiteX2" fmla="*/ 381725 w 503582"/>
              <a:gd name="connsiteY2" fmla="*/ 27562 h 384313"/>
              <a:gd name="connsiteX3" fmla="*/ 447048 w 503582"/>
              <a:gd name="connsiteY3" fmla="*/ 313482 h 384313"/>
              <a:gd name="connsiteX4" fmla="*/ 355403 w 503582"/>
              <a:gd name="connsiteY4" fmla="*/ 256537 h 384313"/>
              <a:gd name="connsiteX5" fmla="*/ 315646 w 503582"/>
              <a:gd name="connsiteY5" fmla="*/ 111270 h 384313"/>
              <a:gd name="connsiteX6" fmla="*/ 174496 w 503582"/>
              <a:gd name="connsiteY6" fmla="*/ 115611 h 384313"/>
              <a:gd name="connsiteX7" fmla="*/ 162674 w 503582"/>
              <a:gd name="connsiteY7" fmla="*/ 263928 h 384313"/>
              <a:gd name="connsiteX8" fmla="*/ 78598 w 503582"/>
              <a:gd name="connsiteY8" fmla="*/ 331635 h 384313"/>
              <a:gd name="connsiteX0-1" fmla="*/ 78600 w 503614"/>
              <a:gd name="connsiteY0-2" fmla="*/ 331635 h 353527"/>
              <a:gd name="connsiteX1-3" fmla="*/ 98099 w 503614"/>
              <a:gd name="connsiteY1-4" fmla="*/ 39951 h 353527"/>
              <a:gd name="connsiteX2-5" fmla="*/ 381727 w 503614"/>
              <a:gd name="connsiteY2-6" fmla="*/ 27562 h 353527"/>
              <a:gd name="connsiteX3-7" fmla="*/ 447050 w 503614"/>
              <a:gd name="connsiteY3-8" fmla="*/ 313482 h 353527"/>
              <a:gd name="connsiteX4-9" fmla="*/ 355405 w 503614"/>
              <a:gd name="connsiteY4-10" fmla="*/ 256537 h 353527"/>
              <a:gd name="connsiteX5-11" fmla="*/ 315648 w 503614"/>
              <a:gd name="connsiteY5-12" fmla="*/ 111270 h 353527"/>
              <a:gd name="connsiteX6-13" fmla="*/ 174498 w 503614"/>
              <a:gd name="connsiteY6-14" fmla="*/ 115611 h 353527"/>
              <a:gd name="connsiteX7-15" fmla="*/ 162676 w 503614"/>
              <a:gd name="connsiteY7-16" fmla="*/ 263928 h 353527"/>
              <a:gd name="connsiteX8-17" fmla="*/ 156570 w 503614"/>
              <a:gd name="connsiteY8-18" fmla="*/ 351524 h 353527"/>
              <a:gd name="connsiteX9" fmla="*/ 78600 w 503614"/>
              <a:gd name="connsiteY9" fmla="*/ 331635 h 353527"/>
              <a:gd name="connsiteX0-19" fmla="*/ 78600 w 503614"/>
              <a:gd name="connsiteY0-20" fmla="*/ 331635 h 353527"/>
              <a:gd name="connsiteX1-21" fmla="*/ 98099 w 503614"/>
              <a:gd name="connsiteY1-22" fmla="*/ 39951 h 353527"/>
              <a:gd name="connsiteX2-23" fmla="*/ 381727 w 503614"/>
              <a:gd name="connsiteY2-24" fmla="*/ 27562 h 353527"/>
              <a:gd name="connsiteX3-25" fmla="*/ 447050 w 503614"/>
              <a:gd name="connsiteY3-26" fmla="*/ 313482 h 353527"/>
              <a:gd name="connsiteX4-27" fmla="*/ 355405 w 503614"/>
              <a:gd name="connsiteY4-28" fmla="*/ 256537 h 353527"/>
              <a:gd name="connsiteX5-29" fmla="*/ 315648 w 503614"/>
              <a:gd name="connsiteY5-30" fmla="*/ 111270 h 353527"/>
              <a:gd name="connsiteX6-31" fmla="*/ 174498 w 503614"/>
              <a:gd name="connsiteY6-32" fmla="*/ 115611 h 353527"/>
              <a:gd name="connsiteX7-33" fmla="*/ 162676 w 503614"/>
              <a:gd name="connsiteY7-34" fmla="*/ 263928 h 353527"/>
              <a:gd name="connsiteX8-35" fmla="*/ 156570 w 503614"/>
              <a:gd name="connsiteY8-36" fmla="*/ 351524 h 353527"/>
              <a:gd name="connsiteX9-37" fmla="*/ 78600 w 503614"/>
              <a:gd name="connsiteY9-38" fmla="*/ 331635 h 353527"/>
              <a:gd name="connsiteX0-39" fmla="*/ 78600 w 503614"/>
              <a:gd name="connsiteY0-40" fmla="*/ 331635 h 353527"/>
              <a:gd name="connsiteX1-41" fmla="*/ 98099 w 503614"/>
              <a:gd name="connsiteY1-42" fmla="*/ 39951 h 353527"/>
              <a:gd name="connsiteX2-43" fmla="*/ 381727 w 503614"/>
              <a:gd name="connsiteY2-44" fmla="*/ 27562 h 353527"/>
              <a:gd name="connsiteX3-45" fmla="*/ 447050 w 503614"/>
              <a:gd name="connsiteY3-46" fmla="*/ 313482 h 353527"/>
              <a:gd name="connsiteX4-47" fmla="*/ 372777 w 503614"/>
              <a:gd name="connsiteY4-48" fmla="*/ 321056 h 353527"/>
              <a:gd name="connsiteX5-49" fmla="*/ 355405 w 503614"/>
              <a:gd name="connsiteY5-50" fmla="*/ 256537 h 353527"/>
              <a:gd name="connsiteX6-51" fmla="*/ 315648 w 503614"/>
              <a:gd name="connsiteY6-52" fmla="*/ 111270 h 353527"/>
              <a:gd name="connsiteX7-53" fmla="*/ 174498 w 503614"/>
              <a:gd name="connsiteY7-54" fmla="*/ 115611 h 353527"/>
              <a:gd name="connsiteX8-55" fmla="*/ 162676 w 503614"/>
              <a:gd name="connsiteY8-56" fmla="*/ 263928 h 353527"/>
              <a:gd name="connsiteX9-57" fmla="*/ 156570 w 503614"/>
              <a:gd name="connsiteY9-58" fmla="*/ 351524 h 353527"/>
              <a:gd name="connsiteX10" fmla="*/ 78600 w 503614"/>
              <a:gd name="connsiteY10" fmla="*/ 331635 h 353527"/>
              <a:gd name="connsiteX0-59" fmla="*/ 78600 w 465644"/>
              <a:gd name="connsiteY0-60" fmla="*/ 335721 h 367308"/>
              <a:gd name="connsiteX1-61" fmla="*/ 98099 w 465644"/>
              <a:gd name="connsiteY1-62" fmla="*/ 44037 h 367308"/>
              <a:gd name="connsiteX2-63" fmla="*/ 381727 w 465644"/>
              <a:gd name="connsiteY2-64" fmla="*/ 31648 h 367308"/>
              <a:gd name="connsiteX3-65" fmla="*/ 420858 w 465644"/>
              <a:gd name="connsiteY3-66" fmla="*/ 348524 h 367308"/>
              <a:gd name="connsiteX4-67" fmla="*/ 372777 w 465644"/>
              <a:gd name="connsiteY4-68" fmla="*/ 325142 h 367308"/>
              <a:gd name="connsiteX5-69" fmla="*/ 355405 w 465644"/>
              <a:gd name="connsiteY5-70" fmla="*/ 260623 h 367308"/>
              <a:gd name="connsiteX6-71" fmla="*/ 315648 w 465644"/>
              <a:gd name="connsiteY6-72" fmla="*/ 115356 h 367308"/>
              <a:gd name="connsiteX7-73" fmla="*/ 174498 w 465644"/>
              <a:gd name="connsiteY7-74" fmla="*/ 119697 h 367308"/>
              <a:gd name="connsiteX8-75" fmla="*/ 162676 w 465644"/>
              <a:gd name="connsiteY8-76" fmla="*/ 268014 h 367308"/>
              <a:gd name="connsiteX9-77" fmla="*/ 156570 w 465644"/>
              <a:gd name="connsiteY9-78" fmla="*/ 355610 h 367308"/>
              <a:gd name="connsiteX10-79" fmla="*/ 78600 w 465644"/>
              <a:gd name="connsiteY10-80" fmla="*/ 335721 h 367308"/>
              <a:gd name="connsiteX0-81" fmla="*/ 78600 w 482853"/>
              <a:gd name="connsiteY0-82" fmla="*/ 326296 h 357883"/>
              <a:gd name="connsiteX1-83" fmla="*/ 98099 w 482853"/>
              <a:gd name="connsiteY1-84" fmla="*/ 34612 h 357883"/>
              <a:gd name="connsiteX2-85" fmla="*/ 381727 w 482853"/>
              <a:gd name="connsiteY2-86" fmla="*/ 22223 h 357883"/>
              <a:gd name="connsiteX3-87" fmla="*/ 482310 w 482853"/>
              <a:gd name="connsiteY3-88" fmla="*/ 199034 h 357883"/>
              <a:gd name="connsiteX4-89" fmla="*/ 420858 w 482853"/>
              <a:gd name="connsiteY4-90" fmla="*/ 339099 h 357883"/>
              <a:gd name="connsiteX5-91" fmla="*/ 372777 w 482853"/>
              <a:gd name="connsiteY5-92" fmla="*/ 315717 h 357883"/>
              <a:gd name="connsiteX6-93" fmla="*/ 355405 w 482853"/>
              <a:gd name="connsiteY6-94" fmla="*/ 251198 h 357883"/>
              <a:gd name="connsiteX7-95" fmla="*/ 315648 w 482853"/>
              <a:gd name="connsiteY7-96" fmla="*/ 105931 h 357883"/>
              <a:gd name="connsiteX8-97" fmla="*/ 174498 w 482853"/>
              <a:gd name="connsiteY8-98" fmla="*/ 110272 h 357883"/>
              <a:gd name="connsiteX9-99" fmla="*/ 162676 w 482853"/>
              <a:gd name="connsiteY9-100" fmla="*/ 258589 h 357883"/>
              <a:gd name="connsiteX10-101" fmla="*/ 156570 w 482853"/>
              <a:gd name="connsiteY10-102" fmla="*/ 346185 h 357883"/>
              <a:gd name="connsiteX11" fmla="*/ 78600 w 482853"/>
              <a:gd name="connsiteY11" fmla="*/ 326296 h 357883"/>
              <a:gd name="connsiteX0-103" fmla="*/ 78600 w 482853"/>
              <a:gd name="connsiteY0-104" fmla="*/ 326296 h 357883"/>
              <a:gd name="connsiteX1-105" fmla="*/ 98099 w 482853"/>
              <a:gd name="connsiteY1-106" fmla="*/ 34612 h 357883"/>
              <a:gd name="connsiteX2-107" fmla="*/ 381727 w 482853"/>
              <a:gd name="connsiteY2-108" fmla="*/ 22223 h 357883"/>
              <a:gd name="connsiteX3-109" fmla="*/ 482310 w 482853"/>
              <a:gd name="connsiteY3-110" fmla="*/ 199034 h 357883"/>
              <a:gd name="connsiteX4-111" fmla="*/ 420858 w 482853"/>
              <a:gd name="connsiteY4-112" fmla="*/ 339099 h 357883"/>
              <a:gd name="connsiteX5-113" fmla="*/ 372777 w 482853"/>
              <a:gd name="connsiteY5-114" fmla="*/ 315717 h 357883"/>
              <a:gd name="connsiteX6-115" fmla="*/ 355405 w 482853"/>
              <a:gd name="connsiteY6-116" fmla="*/ 251198 h 357883"/>
              <a:gd name="connsiteX7-117" fmla="*/ 315648 w 482853"/>
              <a:gd name="connsiteY7-118" fmla="*/ 105931 h 357883"/>
              <a:gd name="connsiteX8-119" fmla="*/ 174498 w 482853"/>
              <a:gd name="connsiteY8-120" fmla="*/ 110272 h 357883"/>
              <a:gd name="connsiteX9-121" fmla="*/ 162676 w 482853"/>
              <a:gd name="connsiteY9-122" fmla="*/ 258589 h 357883"/>
              <a:gd name="connsiteX10-123" fmla="*/ 156570 w 482853"/>
              <a:gd name="connsiteY10-124" fmla="*/ 346185 h 357883"/>
              <a:gd name="connsiteX11-125" fmla="*/ 78600 w 482853"/>
              <a:gd name="connsiteY11-126" fmla="*/ 326296 h 357883"/>
              <a:gd name="connsiteX0-127" fmla="*/ 78600 w 482853"/>
              <a:gd name="connsiteY0-128" fmla="*/ 326296 h 357883"/>
              <a:gd name="connsiteX1-129" fmla="*/ 98099 w 482853"/>
              <a:gd name="connsiteY1-130" fmla="*/ 34612 h 357883"/>
              <a:gd name="connsiteX2-131" fmla="*/ 381727 w 482853"/>
              <a:gd name="connsiteY2-132" fmla="*/ 22223 h 357883"/>
              <a:gd name="connsiteX3-133" fmla="*/ 482310 w 482853"/>
              <a:gd name="connsiteY3-134" fmla="*/ 199034 h 357883"/>
              <a:gd name="connsiteX4-135" fmla="*/ 420858 w 482853"/>
              <a:gd name="connsiteY4-136" fmla="*/ 339099 h 357883"/>
              <a:gd name="connsiteX5-137" fmla="*/ 372777 w 482853"/>
              <a:gd name="connsiteY5-138" fmla="*/ 315717 h 357883"/>
              <a:gd name="connsiteX6-139" fmla="*/ 350642 w 482853"/>
              <a:gd name="connsiteY6-140" fmla="*/ 253579 h 357883"/>
              <a:gd name="connsiteX7-141" fmla="*/ 315648 w 482853"/>
              <a:gd name="connsiteY7-142" fmla="*/ 105931 h 357883"/>
              <a:gd name="connsiteX8-143" fmla="*/ 174498 w 482853"/>
              <a:gd name="connsiteY8-144" fmla="*/ 110272 h 357883"/>
              <a:gd name="connsiteX9-145" fmla="*/ 162676 w 482853"/>
              <a:gd name="connsiteY9-146" fmla="*/ 258589 h 357883"/>
              <a:gd name="connsiteX10-147" fmla="*/ 156570 w 482853"/>
              <a:gd name="connsiteY10-148" fmla="*/ 346185 h 357883"/>
              <a:gd name="connsiteX11-149" fmla="*/ 78600 w 482853"/>
              <a:gd name="connsiteY11-150" fmla="*/ 326296 h 357883"/>
              <a:gd name="connsiteX0-151" fmla="*/ 78600 w 482853"/>
              <a:gd name="connsiteY0-152" fmla="*/ 326296 h 357883"/>
              <a:gd name="connsiteX1-153" fmla="*/ 98099 w 482853"/>
              <a:gd name="connsiteY1-154" fmla="*/ 34612 h 357883"/>
              <a:gd name="connsiteX2-155" fmla="*/ 381727 w 482853"/>
              <a:gd name="connsiteY2-156" fmla="*/ 22223 h 357883"/>
              <a:gd name="connsiteX3-157" fmla="*/ 482310 w 482853"/>
              <a:gd name="connsiteY3-158" fmla="*/ 199034 h 357883"/>
              <a:gd name="connsiteX4-159" fmla="*/ 420858 w 482853"/>
              <a:gd name="connsiteY4-160" fmla="*/ 339099 h 357883"/>
              <a:gd name="connsiteX5-161" fmla="*/ 372777 w 482853"/>
              <a:gd name="connsiteY5-162" fmla="*/ 315717 h 357883"/>
              <a:gd name="connsiteX6-163" fmla="*/ 350642 w 482853"/>
              <a:gd name="connsiteY6-164" fmla="*/ 253579 h 357883"/>
              <a:gd name="connsiteX7-165" fmla="*/ 315648 w 482853"/>
              <a:gd name="connsiteY7-166" fmla="*/ 105931 h 357883"/>
              <a:gd name="connsiteX8-167" fmla="*/ 174498 w 482853"/>
              <a:gd name="connsiteY8-168" fmla="*/ 110272 h 357883"/>
              <a:gd name="connsiteX9-169" fmla="*/ 172201 w 482853"/>
              <a:gd name="connsiteY9-170" fmla="*/ 260971 h 357883"/>
              <a:gd name="connsiteX10-171" fmla="*/ 156570 w 482853"/>
              <a:gd name="connsiteY10-172" fmla="*/ 346185 h 357883"/>
              <a:gd name="connsiteX11-173" fmla="*/ 78600 w 482853"/>
              <a:gd name="connsiteY11-174" fmla="*/ 326296 h 357883"/>
              <a:gd name="connsiteX0-175" fmla="*/ 86886 w 412558"/>
              <a:gd name="connsiteY0-176" fmla="*/ 360065 h 360696"/>
              <a:gd name="connsiteX1-177" fmla="*/ 27804 w 412558"/>
              <a:gd name="connsiteY1-178" fmla="*/ 37425 h 360696"/>
              <a:gd name="connsiteX2-179" fmla="*/ 311432 w 412558"/>
              <a:gd name="connsiteY2-180" fmla="*/ 25036 h 360696"/>
              <a:gd name="connsiteX3-181" fmla="*/ 412015 w 412558"/>
              <a:gd name="connsiteY3-182" fmla="*/ 201847 h 360696"/>
              <a:gd name="connsiteX4-183" fmla="*/ 350563 w 412558"/>
              <a:gd name="connsiteY4-184" fmla="*/ 341912 h 360696"/>
              <a:gd name="connsiteX5-185" fmla="*/ 302482 w 412558"/>
              <a:gd name="connsiteY5-186" fmla="*/ 318530 h 360696"/>
              <a:gd name="connsiteX6-187" fmla="*/ 280347 w 412558"/>
              <a:gd name="connsiteY6-188" fmla="*/ 256392 h 360696"/>
              <a:gd name="connsiteX7-189" fmla="*/ 245353 w 412558"/>
              <a:gd name="connsiteY7-190" fmla="*/ 108744 h 360696"/>
              <a:gd name="connsiteX8-191" fmla="*/ 104203 w 412558"/>
              <a:gd name="connsiteY8-192" fmla="*/ 113085 h 360696"/>
              <a:gd name="connsiteX9-193" fmla="*/ 101906 w 412558"/>
              <a:gd name="connsiteY9-194" fmla="*/ 263784 h 360696"/>
              <a:gd name="connsiteX10-195" fmla="*/ 86275 w 412558"/>
              <a:gd name="connsiteY10-196" fmla="*/ 348998 h 360696"/>
              <a:gd name="connsiteX11-197" fmla="*/ 86886 w 412558"/>
              <a:gd name="connsiteY11-198" fmla="*/ 360065 h 360696"/>
              <a:gd name="connsiteX0-199" fmla="*/ 125305 w 450977"/>
              <a:gd name="connsiteY0-200" fmla="*/ 353326 h 353957"/>
              <a:gd name="connsiteX1-201" fmla="*/ 2758 w 450977"/>
              <a:gd name="connsiteY1-202" fmla="*/ 240352 h 353957"/>
              <a:gd name="connsiteX2-203" fmla="*/ 66223 w 450977"/>
              <a:gd name="connsiteY2-204" fmla="*/ 30686 h 353957"/>
              <a:gd name="connsiteX3-205" fmla="*/ 349851 w 450977"/>
              <a:gd name="connsiteY3-206" fmla="*/ 18297 h 353957"/>
              <a:gd name="connsiteX4-207" fmla="*/ 450434 w 450977"/>
              <a:gd name="connsiteY4-208" fmla="*/ 195108 h 353957"/>
              <a:gd name="connsiteX5-209" fmla="*/ 388982 w 450977"/>
              <a:gd name="connsiteY5-210" fmla="*/ 335173 h 353957"/>
              <a:gd name="connsiteX6-211" fmla="*/ 340901 w 450977"/>
              <a:gd name="connsiteY6-212" fmla="*/ 311791 h 353957"/>
              <a:gd name="connsiteX7-213" fmla="*/ 318766 w 450977"/>
              <a:gd name="connsiteY7-214" fmla="*/ 249653 h 353957"/>
              <a:gd name="connsiteX8-215" fmla="*/ 283772 w 450977"/>
              <a:gd name="connsiteY8-216" fmla="*/ 102005 h 353957"/>
              <a:gd name="connsiteX9-217" fmla="*/ 142622 w 450977"/>
              <a:gd name="connsiteY9-218" fmla="*/ 106346 h 353957"/>
              <a:gd name="connsiteX10-219" fmla="*/ 140325 w 450977"/>
              <a:gd name="connsiteY10-220" fmla="*/ 257045 h 353957"/>
              <a:gd name="connsiteX11-221" fmla="*/ 124694 w 450977"/>
              <a:gd name="connsiteY11-222" fmla="*/ 342259 h 353957"/>
              <a:gd name="connsiteX12" fmla="*/ 125305 w 450977"/>
              <a:gd name="connsiteY12" fmla="*/ 353326 h 353957"/>
              <a:gd name="connsiteX0-223" fmla="*/ 120942 w 446614"/>
              <a:gd name="connsiteY0-224" fmla="*/ 352687 h 353318"/>
              <a:gd name="connsiteX1-225" fmla="*/ 3157 w 446614"/>
              <a:gd name="connsiteY1-226" fmla="*/ 227807 h 353318"/>
              <a:gd name="connsiteX2-227" fmla="*/ 61860 w 446614"/>
              <a:gd name="connsiteY2-228" fmla="*/ 30047 h 353318"/>
              <a:gd name="connsiteX3-229" fmla="*/ 345488 w 446614"/>
              <a:gd name="connsiteY3-230" fmla="*/ 17658 h 353318"/>
              <a:gd name="connsiteX4-231" fmla="*/ 446071 w 446614"/>
              <a:gd name="connsiteY4-232" fmla="*/ 194469 h 353318"/>
              <a:gd name="connsiteX5-233" fmla="*/ 384619 w 446614"/>
              <a:gd name="connsiteY5-234" fmla="*/ 334534 h 353318"/>
              <a:gd name="connsiteX6-235" fmla="*/ 336538 w 446614"/>
              <a:gd name="connsiteY6-236" fmla="*/ 311152 h 353318"/>
              <a:gd name="connsiteX7-237" fmla="*/ 314403 w 446614"/>
              <a:gd name="connsiteY7-238" fmla="*/ 249014 h 353318"/>
              <a:gd name="connsiteX8-239" fmla="*/ 279409 w 446614"/>
              <a:gd name="connsiteY8-240" fmla="*/ 101366 h 353318"/>
              <a:gd name="connsiteX9-241" fmla="*/ 138259 w 446614"/>
              <a:gd name="connsiteY9-242" fmla="*/ 105707 h 353318"/>
              <a:gd name="connsiteX10-243" fmla="*/ 135962 w 446614"/>
              <a:gd name="connsiteY10-244" fmla="*/ 256406 h 353318"/>
              <a:gd name="connsiteX11-245" fmla="*/ 120331 w 446614"/>
              <a:gd name="connsiteY11-246" fmla="*/ 341620 h 353318"/>
              <a:gd name="connsiteX12-247" fmla="*/ 120942 w 446614"/>
              <a:gd name="connsiteY12-248" fmla="*/ 352687 h 353318"/>
              <a:gd name="connsiteX0-249" fmla="*/ 120942 w 446614"/>
              <a:gd name="connsiteY0-250" fmla="*/ 352687 h 353318"/>
              <a:gd name="connsiteX1-251" fmla="*/ 3157 w 446614"/>
              <a:gd name="connsiteY1-252" fmla="*/ 227807 h 353318"/>
              <a:gd name="connsiteX2-253" fmla="*/ 61860 w 446614"/>
              <a:gd name="connsiteY2-254" fmla="*/ 30047 h 353318"/>
              <a:gd name="connsiteX3-255" fmla="*/ 345488 w 446614"/>
              <a:gd name="connsiteY3-256" fmla="*/ 17658 h 353318"/>
              <a:gd name="connsiteX4-257" fmla="*/ 446071 w 446614"/>
              <a:gd name="connsiteY4-258" fmla="*/ 194469 h 353318"/>
              <a:gd name="connsiteX5-259" fmla="*/ 384619 w 446614"/>
              <a:gd name="connsiteY5-260" fmla="*/ 334534 h 353318"/>
              <a:gd name="connsiteX6-261" fmla="*/ 336538 w 446614"/>
              <a:gd name="connsiteY6-262" fmla="*/ 311152 h 353318"/>
              <a:gd name="connsiteX7-263" fmla="*/ 314403 w 446614"/>
              <a:gd name="connsiteY7-264" fmla="*/ 249014 h 353318"/>
              <a:gd name="connsiteX8-265" fmla="*/ 279409 w 446614"/>
              <a:gd name="connsiteY8-266" fmla="*/ 101366 h 353318"/>
              <a:gd name="connsiteX9-267" fmla="*/ 138259 w 446614"/>
              <a:gd name="connsiteY9-268" fmla="*/ 105707 h 353318"/>
              <a:gd name="connsiteX10-269" fmla="*/ 135962 w 446614"/>
              <a:gd name="connsiteY10-270" fmla="*/ 256406 h 353318"/>
              <a:gd name="connsiteX11-271" fmla="*/ 120331 w 446614"/>
              <a:gd name="connsiteY11-272" fmla="*/ 341620 h 353318"/>
              <a:gd name="connsiteX12-273" fmla="*/ 120942 w 446614"/>
              <a:gd name="connsiteY12-274" fmla="*/ 352687 h 35331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37" y="connsiteY9-38"/>
              </a:cxn>
              <a:cxn ang="0">
                <a:pos x="connsiteX10-79" y="connsiteY10-80"/>
              </a:cxn>
              <a:cxn ang="0">
                <a:pos x="connsiteX11-125" y="connsiteY11-126"/>
              </a:cxn>
              <a:cxn ang="0">
                <a:pos x="connsiteX12-247" y="connsiteY12-248"/>
              </a:cxn>
            </a:cxnLst>
            <a:rect l="l" t="t" r="r" b="b"/>
            <a:pathLst>
              <a:path w="446614" h="353318">
                <a:moveTo>
                  <a:pt x="120942" y="352687"/>
                </a:moveTo>
                <a:cubicBezTo>
                  <a:pt x="107366" y="330543"/>
                  <a:pt x="17766" y="269674"/>
                  <a:pt x="3157" y="227807"/>
                </a:cubicBezTo>
                <a:cubicBezTo>
                  <a:pt x="-6690" y="174034"/>
                  <a:pt x="4805" y="65072"/>
                  <a:pt x="61860" y="30047"/>
                </a:cubicBezTo>
                <a:cubicBezTo>
                  <a:pt x="118915" y="-4978"/>
                  <a:pt x="281453" y="-9746"/>
                  <a:pt x="345488" y="17658"/>
                </a:cubicBezTo>
                <a:cubicBezTo>
                  <a:pt x="409523" y="45062"/>
                  <a:pt x="449074" y="144037"/>
                  <a:pt x="446071" y="194469"/>
                </a:cubicBezTo>
                <a:cubicBezTo>
                  <a:pt x="452593" y="247282"/>
                  <a:pt x="398509" y="310324"/>
                  <a:pt x="384619" y="334534"/>
                </a:cubicBezTo>
                <a:cubicBezTo>
                  <a:pt x="390270" y="384243"/>
                  <a:pt x="351812" y="320643"/>
                  <a:pt x="336538" y="311152"/>
                </a:cubicBezTo>
                <a:cubicBezTo>
                  <a:pt x="321264" y="301661"/>
                  <a:pt x="331068" y="284772"/>
                  <a:pt x="314403" y="249014"/>
                </a:cubicBezTo>
                <a:cubicBezTo>
                  <a:pt x="389373" y="205557"/>
                  <a:pt x="308766" y="125251"/>
                  <a:pt x="279409" y="101366"/>
                </a:cubicBezTo>
                <a:cubicBezTo>
                  <a:pt x="250052" y="77481"/>
                  <a:pt x="181108" y="90123"/>
                  <a:pt x="138259" y="105707"/>
                </a:cubicBezTo>
                <a:cubicBezTo>
                  <a:pt x="47749" y="138625"/>
                  <a:pt x="51101" y="218453"/>
                  <a:pt x="135962" y="256406"/>
                </a:cubicBezTo>
                <a:cubicBezTo>
                  <a:pt x="120900" y="267369"/>
                  <a:pt x="135393" y="330657"/>
                  <a:pt x="120331" y="341620"/>
                </a:cubicBezTo>
                <a:cubicBezTo>
                  <a:pt x="107367" y="353226"/>
                  <a:pt x="133906" y="341081"/>
                  <a:pt x="120942" y="35268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54" name="流程图: 接点 53"/>
          <p:cNvSpPr/>
          <p:nvPr userDrawn="1"/>
        </p:nvSpPr>
        <p:spPr>
          <a:xfrm>
            <a:off x="8383649" y="450270"/>
            <a:ext cx="288000" cy="288162"/>
          </a:xfrm>
          <a:prstGeom prst="flowChartConnector">
            <a:avLst/>
          </a:prstGeom>
          <a:solidFill>
            <a:srgbClr val="0092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55" name="空心弧 18"/>
          <p:cNvSpPr/>
          <p:nvPr userDrawn="1"/>
        </p:nvSpPr>
        <p:spPr>
          <a:xfrm rot="5400000">
            <a:off x="8358091" y="180281"/>
            <a:ext cx="446614" cy="353318"/>
          </a:xfrm>
          <a:custGeom>
            <a:avLst/>
            <a:gdLst>
              <a:gd name="connsiteX0" fmla="*/ 78598 w 503582"/>
              <a:gd name="connsiteY0" fmla="*/ 331635 h 384313"/>
              <a:gd name="connsiteX1" fmla="*/ 98097 w 503582"/>
              <a:gd name="connsiteY1" fmla="*/ 39951 h 384313"/>
              <a:gd name="connsiteX2" fmla="*/ 381725 w 503582"/>
              <a:gd name="connsiteY2" fmla="*/ 27562 h 384313"/>
              <a:gd name="connsiteX3" fmla="*/ 447048 w 503582"/>
              <a:gd name="connsiteY3" fmla="*/ 313482 h 384313"/>
              <a:gd name="connsiteX4" fmla="*/ 355403 w 503582"/>
              <a:gd name="connsiteY4" fmla="*/ 256537 h 384313"/>
              <a:gd name="connsiteX5" fmla="*/ 315646 w 503582"/>
              <a:gd name="connsiteY5" fmla="*/ 111270 h 384313"/>
              <a:gd name="connsiteX6" fmla="*/ 174496 w 503582"/>
              <a:gd name="connsiteY6" fmla="*/ 115611 h 384313"/>
              <a:gd name="connsiteX7" fmla="*/ 162674 w 503582"/>
              <a:gd name="connsiteY7" fmla="*/ 263928 h 384313"/>
              <a:gd name="connsiteX8" fmla="*/ 78598 w 503582"/>
              <a:gd name="connsiteY8" fmla="*/ 331635 h 384313"/>
              <a:gd name="connsiteX0-1" fmla="*/ 78600 w 503614"/>
              <a:gd name="connsiteY0-2" fmla="*/ 331635 h 353527"/>
              <a:gd name="connsiteX1-3" fmla="*/ 98099 w 503614"/>
              <a:gd name="connsiteY1-4" fmla="*/ 39951 h 353527"/>
              <a:gd name="connsiteX2-5" fmla="*/ 381727 w 503614"/>
              <a:gd name="connsiteY2-6" fmla="*/ 27562 h 353527"/>
              <a:gd name="connsiteX3-7" fmla="*/ 447050 w 503614"/>
              <a:gd name="connsiteY3-8" fmla="*/ 313482 h 353527"/>
              <a:gd name="connsiteX4-9" fmla="*/ 355405 w 503614"/>
              <a:gd name="connsiteY4-10" fmla="*/ 256537 h 353527"/>
              <a:gd name="connsiteX5-11" fmla="*/ 315648 w 503614"/>
              <a:gd name="connsiteY5-12" fmla="*/ 111270 h 353527"/>
              <a:gd name="connsiteX6-13" fmla="*/ 174498 w 503614"/>
              <a:gd name="connsiteY6-14" fmla="*/ 115611 h 353527"/>
              <a:gd name="connsiteX7-15" fmla="*/ 162676 w 503614"/>
              <a:gd name="connsiteY7-16" fmla="*/ 263928 h 353527"/>
              <a:gd name="connsiteX8-17" fmla="*/ 156570 w 503614"/>
              <a:gd name="connsiteY8-18" fmla="*/ 351524 h 353527"/>
              <a:gd name="connsiteX9" fmla="*/ 78600 w 503614"/>
              <a:gd name="connsiteY9" fmla="*/ 331635 h 353527"/>
              <a:gd name="connsiteX0-19" fmla="*/ 78600 w 503614"/>
              <a:gd name="connsiteY0-20" fmla="*/ 331635 h 353527"/>
              <a:gd name="connsiteX1-21" fmla="*/ 98099 w 503614"/>
              <a:gd name="connsiteY1-22" fmla="*/ 39951 h 353527"/>
              <a:gd name="connsiteX2-23" fmla="*/ 381727 w 503614"/>
              <a:gd name="connsiteY2-24" fmla="*/ 27562 h 353527"/>
              <a:gd name="connsiteX3-25" fmla="*/ 447050 w 503614"/>
              <a:gd name="connsiteY3-26" fmla="*/ 313482 h 353527"/>
              <a:gd name="connsiteX4-27" fmla="*/ 355405 w 503614"/>
              <a:gd name="connsiteY4-28" fmla="*/ 256537 h 353527"/>
              <a:gd name="connsiteX5-29" fmla="*/ 315648 w 503614"/>
              <a:gd name="connsiteY5-30" fmla="*/ 111270 h 353527"/>
              <a:gd name="connsiteX6-31" fmla="*/ 174498 w 503614"/>
              <a:gd name="connsiteY6-32" fmla="*/ 115611 h 353527"/>
              <a:gd name="connsiteX7-33" fmla="*/ 162676 w 503614"/>
              <a:gd name="connsiteY7-34" fmla="*/ 263928 h 353527"/>
              <a:gd name="connsiteX8-35" fmla="*/ 156570 w 503614"/>
              <a:gd name="connsiteY8-36" fmla="*/ 351524 h 353527"/>
              <a:gd name="connsiteX9-37" fmla="*/ 78600 w 503614"/>
              <a:gd name="connsiteY9-38" fmla="*/ 331635 h 353527"/>
              <a:gd name="connsiteX0-39" fmla="*/ 78600 w 503614"/>
              <a:gd name="connsiteY0-40" fmla="*/ 331635 h 353527"/>
              <a:gd name="connsiteX1-41" fmla="*/ 98099 w 503614"/>
              <a:gd name="connsiteY1-42" fmla="*/ 39951 h 353527"/>
              <a:gd name="connsiteX2-43" fmla="*/ 381727 w 503614"/>
              <a:gd name="connsiteY2-44" fmla="*/ 27562 h 353527"/>
              <a:gd name="connsiteX3-45" fmla="*/ 447050 w 503614"/>
              <a:gd name="connsiteY3-46" fmla="*/ 313482 h 353527"/>
              <a:gd name="connsiteX4-47" fmla="*/ 372777 w 503614"/>
              <a:gd name="connsiteY4-48" fmla="*/ 321056 h 353527"/>
              <a:gd name="connsiteX5-49" fmla="*/ 355405 w 503614"/>
              <a:gd name="connsiteY5-50" fmla="*/ 256537 h 353527"/>
              <a:gd name="connsiteX6-51" fmla="*/ 315648 w 503614"/>
              <a:gd name="connsiteY6-52" fmla="*/ 111270 h 353527"/>
              <a:gd name="connsiteX7-53" fmla="*/ 174498 w 503614"/>
              <a:gd name="connsiteY7-54" fmla="*/ 115611 h 353527"/>
              <a:gd name="connsiteX8-55" fmla="*/ 162676 w 503614"/>
              <a:gd name="connsiteY8-56" fmla="*/ 263928 h 353527"/>
              <a:gd name="connsiteX9-57" fmla="*/ 156570 w 503614"/>
              <a:gd name="connsiteY9-58" fmla="*/ 351524 h 353527"/>
              <a:gd name="connsiteX10" fmla="*/ 78600 w 503614"/>
              <a:gd name="connsiteY10" fmla="*/ 331635 h 353527"/>
              <a:gd name="connsiteX0-59" fmla="*/ 78600 w 465644"/>
              <a:gd name="connsiteY0-60" fmla="*/ 335721 h 367308"/>
              <a:gd name="connsiteX1-61" fmla="*/ 98099 w 465644"/>
              <a:gd name="connsiteY1-62" fmla="*/ 44037 h 367308"/>
              <a:gd name="connsiteX2-63" fmla="*/ 381727 w 465644"/>
              <a:gd name="connsiteY2-64" fmla="*/ 31648 h 367308"/>
              <a:gd name="connsiteX3-65" fmla="*/ 420858 w 465644"/>
              <a:gd name="connsiteY3-66" fmla="*/ 348524 h 367308"/>
              <a:gd name="connsiteX4-67" fmla="*/ 372777 w 465644"/>
              <a:gd name="connsiteY4-68" fmla="*/ 325142 h 367308"/>
              <a:gd name="connsiteX5-69" fmla="*/ 355405 w 465644"/>
              <a:gd name="connsiteY5-70" fmla="*/ 260623 h 367308"/>
              <a:gd name="connsiteX6-71" fmla="*/ 315648 w 465644"/>
              <a:gd name="connsiteY6-72" fmla="*/ 115356 h 367308"/>
              <a:gd name="connsiteX7-73" fmla="*/ 174498 w 465644"/>
              <a:gd name="connsiteY7-74" fmla="*/ 119697 h 367308"/>
              <a:gd name="connsiteX8-75" fmla="*/ 162676 w 465644"/>
              <a:gd name="connsiteY8-76" fmla="*/ 268014 h 367308"/>
              <a:gd name="connsiteX9-77" fmla="*/ 156570 w 465644"/>
              <a:gd name="connsiteY9-78" fmla="*/ 355610 h 367308"/>
              <a:gd name="connsiteX10-79" fmla="*/ 78600 w 465644"/>
              <a:gd name="connsiteY10-80" fmla="*/ 335721 h 367308"/>
              <a:gd name="connsiteX0-81" fmla="*/ 78600 w 482853"/>
              <a:gd name="connsiteY0-82" fmla="*/ 326296 h 357883"/>
              <a:gd name="connsiteX1-83" fmla="*/ 98099 w 482853"/>
              <a:gd name="connsiteY1-84" fmla="*/ 34612 h 357883"/>
              <a:gd name="connsiteX2-85" fmla="*/ 381727 w 482853"/>
              <a:gd name="connsiteY2-86" fmla="*/ 22223 h 357883"/>
              <a:gd name="connsiteX3-87" fmla="*/ 482310 w 482853"/>
              <a:gd name="connsiteY3-88" fmla="*/ 199034 h 357883"/>
              <a:gd name="connsiteX4-89" fmla="*/ 420858 w 482853"/>
              <a:gd name="connsiteY4-90" fmla="*/ 339099 h 357883"/>
              <a:gd name="connsiteX5-91" fmla="*/ 372777 w 482853"/>
              <a:gd name="connsiteY5-92" fmla="*/ 315717 h 357883"/>
              <a:gd name="connsiteX6-93" fmla="*/ 355405 w 482853"/>
              <a:gd name="connsiteY6-94" fmla="*/ 251198 h 357883"/>
              <a:gd name="connsiteX7-95" fmla="*/ 315648 w 482853"/>
              <a:gd name="connsiteY7-96" fmla="*/ 105931 h 357883"/>
              <a:gd name="connsiteX8-97" fmla="*/ 174498 w 482853"/>
              <a:gd name="connsiteY8-98" fmla="*/ 110272 h 357883"/>
              <a:gd name="connsiteX9-99" fmla="*/ 162676 w 482853"/>
              <a:gd name="connsiteY9-100" fmla="*/ 258589 h 357883"/>
              <a:gd name="connsiteX10-101" fmla="*/ 156570 w 482853"/>
              <a:gd name="connsiteY10-102" fmla="*/ 346185 h 357883"/>
              <a:gd name="connsiteX11" fmla="*/ 78600 w 482853"/>
              <a:gd name="connsiteY11" fmla="*/ 326296 h 357883"/>
              <a:gd name="connsiteX0-103" fmla="*/ 78600 w 482853"/>
              <a:gd name="connsiteY0-104" fmla="*/ 326296 h 357883"/>
              <a:gd name="connsiteX1-105" fmla="*/ 98099 w 482853"/>
              <a:gd name="connsiteY1-106" fmla="*/ 34612 h 357883"/>
              <a:gd name="connsiteX2-107" fmla="*/ 381727 w 482853"/>
              <a:gd name="connsiteY2-108" fmla="*/ 22223 h 357883"/>
              <a:gd name="connsiteX3-109" fmla="*/ 482310 w 482853"/>
              <a:gd name="connsiteY3-110" fmla="*/ 199034 h 357883"/>
              <a:gd name="connsiteX4-111" fmla="*/ 420858 w 482853"/>
              <a:gd name="connsiteY4-112" fmla="*/ 339099 h 357883"/>
              <a:gd name="connsiteX5-113" fmla="*/ 372777 w 482853"/>
              <a:gd name="connsiteY5-114" fmla="*/ 315717 h 357883"/>
              <a:gd name="connsiteX6-115" fmla="*/ 355405 w 482853"/>
              <a:gd name="connsiteY6-116" fmla="*/ 251198 h 357883"/>
              <a:gd name="connsiteX7-117" fmla="*/ 315648 w 482853"/>
              <a:gd name="connsiteY7-118" fmla="*/ 105931 h 357883"/>
              <a:gd name="connsiteX8-119" fmla="*/ 174498 w 482853"/>
              <a:gd name="connsiteY8-120" fmla="*/ 110272 h 357883"/>
              <a:gd name="connsiteX9-121" fmla="*/ 162676 w 482853"/>
              <a:gd name="connsiteY9-122" fmla="*/ 258589 h 357883"/>
              <a:gd name="connsiteX10-123" fmla="*/ 156570 w 482853"/>
              <a:gd name="connsiteY10-124" fmla="*/ 346185 h 357883"/>
              <a:gd name="connsiteX11-125" fmla="*/ 78600 w 482853"/>
              <a:gd name="connsiteY11-126" fmla="*/ 326296 h 357883"/>
              <a:gd name="connsiteX0-127" fmla="*/ 78600 w 482853"/>
              <a:gd name="connsiteY0-128" fmla="*/ 326296 h 357883"/>
              <a:gd name="connsiteX1-129" fmla="*/ 98099 w 482853"/>
              <a:gd name="connsiteY1-130" fmla="*/ 34612 h 357883"/>
              <a:gd name="connsiteX2-131" fmla="*/ 381727 w 482853"/>
              <a:gd name="connsiteY2-132" fmla="*/ 22223 h 357883"/>
              <a:gd name="connsiteX3-133" fmla="*/ 482310 w 482853"/>
              <a:gd name="connsiteY3-134" fmla="*/ 199034 h 357883"/>
              <a:gd name="connsiteX4-135" fmla="*/ 420858 w 482853"/>
              <a:gd name="connsiteY4-136" fmla="*/ 339099 h 357883"/>
              <a:gd name="connsiteX5-137" fmla="*/ 372777 w 482853"/>
              <a:gd name="connsiteY5-138" fmla="*/ 315717 h 357883"/>
              <a:gd name="connsiteX6-139" fmla="*/ 350642 w 482853"/>
              <a:gd name="connsiteY6-140" fmla="*/ 253579 h 357883"/>
              <a:gd name="connsiteX7-141" fmla="*/ 315648 w 482853"/>
              <a:gd name="connsiteY7-142" fmla="*/ 105931 h 357883"/>
              <a:gd name="connsiteX8-143" fmla="*/ 174498 w 482853"/>
              <a:gd name="connsiteY8-144" fmla="*/ 110272 h 357883"/>
              <a:gd name="connsiteX9-145" fmla="*/ 162676 w 482853"/>
              <a:gd name="connsiteY9-146" fmla="*/ 258589 h 357883"/>
              <a:gd name="connsiteX10-147" fmla="*/ 156570 w 482853"/>
              <a:gd name="connsiteY10-148" fmla="*/ 346185 h 357883"/>
              <a:gd name="connsiteX11-149" fmla="*/ 78600 w 482853"/>
              <a:gd name="connsiteY11-150" fmla="*/ 326296 h 357883"/>
              <a:gd name="connsiteX0-151" fmla="*/ 78600 w 482853"/>
              <a:gd name="connsiteY0-152" fmla="*/ 326296 h 357883"/>
              <a:gd name="connsiteX1-153" fmla="*/ 98099 w 482853"/>
              <a:gd name="connsiteY1-154" fmla="*/ 34612 h 357883"/>
              <a:gd name="connsiteX2-155" fmla="*/ 381727 w 482853"/>
              <a:gd name="connsiteY2-156" fmla="*/ 22223 h 357883"/>
              <a:gd name="connsiteX3-157" fmla="*/ 482310 w 482853"/>
              <a:gd name="connsiteY3-158" fmla="*/ 199034 h 357883"/>
              <a:gd name="connsiteX4-159" fmla="*/ 420858 w 482853"/>
              <a:gd name="connsiteY4-160" fmla="*/ 339099 h 357883"/>
              <a:gd name="connsiteX5-161" fmla="*/ 372777 w 482853"/>
              <a:gd name="connsiteY5-162" fmla="*/ 315717 h 357883"/>
              <a:gd name="connsiteX6-163" fmla="*/ 350642 w 482853"/>
              <a:gd name="connsiteY6-164" fmla="*/ 253579 h 357883"/>
              <a:gd name="connsiteX7-165" fmla="*/ 315648 w 482853"/>
              <a:gd name="connsiteY7-166" fmla="*/ 105931 h 357883"/>
              <a:gd name="connsiteX8-167" fmla="*/ 174498 w 482853"/>
              <a:gd name="connsiteY8-168" fmla="*/ 110272 h 357883"/>
              <a:gd name="connsiteX9-169" fmla="*/ 172201 w 482853"/>
              <a:gd name="connsiteY9-170" fmla="*/ 260971 h 357883"/>
              <a:gd name="connsiteX10-171" fmla="*/ 156570 w 482853"/>
              <a:gd name="connsiteY10-172" fmla="*/ 346185 h 357883"/>
              <a:gd name="connsiteX11-173" fmla="*/ 78600 w 482853"/>
              <a:gd name="connsiteY11-174" fmla="*/ 326296 h 357883"/>
              <a:gd name="connsiteX0-175" fmla="*/ 86886 w 412558"/>
              <a:gd name="connsiteY0-176" fmla="*/ 360065 h 360696"/>
              <a:gd name="connsiteX1-177" fmla="*/ 27804 w 412558"/>
              <a:gd name="connsiteY1-178" fmla="*/ 37425 h 360696"/>
              <a:gd name="connsiteX2-179" fmla="*/ 311432 w 412558"/>
              <a:gd name="connsiteY2-180" fmla="*/ 25036 h 360696"/>
              <a:gd name="connsiteX3-181" fmla="*/ 412015 w 412558"/>
              <a:gd name="connsiteY3-182" fmla="*/ 201847 h 360696"/>
              <a:gd name="connsiteX4-183" fmla="*/ 350563 w 412558"/>
              <a:gd name="connsiteY4-184" fmla="*/ 341912 h 360696"/>
              <a:gd name="connsiteX5-185" fmla="*/ 302482 w 412558"/>
              <a:gd name="connsiteY5-186" fmla="*/ 318530 h 360696"/>
              <a:gd name="connsiteX6-187" fmla="*/ 280347 w 412558"/>
              <a:gd name="connsiteY6-188" fmla="*/ 256392 h 360696"/>
              <a:gd name="connsiteX7-189" fmla="*/ 245353 w 412558"/>
              <a:gd name="connsiteY7-190" fmla="*/ 108744 h 360696"/>
              <a:gd name="connsiteX8-191" fmla="*/ 104203 w 412558"/>
              <a:gd name="connsiteY8-192" fmla="*/ 113085 h 360696"/>
              <a:gd name="connsiteX9-193" fmla="*/ 101906 w 412558"/>
              <a:gd name="connsiteY9-194" fmla="*/ 263784 h 360696"/>
              <a:gd name="connsiteX10-195" fmla="*/ 86275 w 412558"/>
              <a:gd name="connsiteY10-196" fmla="*/ 348998 h 360696"/>
              <a:gd name="connsiteX11-197" fmla="*/ 86886 w 412558"/>
              <a:gd name="connsiteY11-198" fmla="*/ 360065 h 360696"/>
              <a:gd name="connsiteX0-199" fmla="*/ 125305 w 450977"/>
              <a:gd name="connsiteY0-200" fmla="*/ 353326 h 353957"/>
              <a:gd name="connsiteX1-201" fmla="*/ 2758 w 450977"/>
              <a:gd name="connsiteY1-202" fmla="*/ 240352 h 353957"/>
              <a:gd name="connsiteX2-203" fmla="*/ 66223 w 450977"/>
              <a:gd name="connsiteY2-204" fmla="*/ 30686 h 353957"/>
              <a:gd name="connsiteX3-205" fmla="*/ 349851 w 450977"/>
              <a:gd name="connsiteY3-206" fmla="*/ 18297 h 353957"/>
              <a:gd name="connsiteX4-207" fmla="*/ 450434 w 450977"/>
              <a:gd name="connsiteY4-208" fmla="*/ 195108 h 353957"/>
              <a:gd name="connsiteX5-209" fmla="*/ 388982 w 450977"/>
              <a:gd name="connsiteY5-210" fmla="*/ 335173 h 353957"/>
              <a:gd name="connsiteX6-211" fmla="*/ 340901 w 450977"/>
              <a:gd name="connsiteY6-212" fmla="*/ 311791 h 353957"/>
              <a:gd name="connsiteX7-213" fmla="*/ 318766 w 450977"/>
              <a:gd name="connsiteY7-214" fmla="*/ 249653 h 353957"/>
              <a:gd name="connsiteX8-215" fmla="*/ 283772 w 450977"/>
              <a:gd name="connsiteY8-216" fmla="*/ 102005 h 353957"/>
              <a:gd name="connsiteX9-217" fmla="*/ 142622 w 450977"/>
              <a:gd name="connsiteY9-218" fmla="*/ 106346 h 353957"/>
              <a:gd name="connsiteX10-219" fmla="*/ 140325 w 450977"/>
              <a:gd name="connsiteY10-220" fmla="*/ 257045 h 353957"/>
              <a:gd name="connsiteX11-221" fmla="*/ 124694 w 450977"/>
              <a:gd name="connsiteY11-222" fmla="*/ 342259 h 353957"/>
              <a:gd name="connsiteX12" fmla="*/ 125305 w 450977"/>
              <a:gd name="connsiteY12" fmla="*/ 353326 h 353957"/>
              <a:gd name="connsiteX0-223" fmla="*/ 120942 w 446614"/>
              <a:gd name="connsiteY0-224" fmla="*/ 352687 h 353318"/>
              <a:gd name="connsiteX1-225" fmla="*/ 3157 w 446614"/>
              <a:gd name="connsiteY1-226" fmla="*/ 227807 h 353318"/>
              <a:gd name="connsiteX2-227" fmla="*/ 61860 w 446614"/>
              <a:gd name="connsiteY2-228" fmla="*/ 30047 h 353318"/>
              <a:gd name="connsiteX3-229" fmla="*/ 345488 w 446614"/>
              <a:gd name="connsiteY3-230" fmla="*/ 17658 h 353318"/>
              <a:gd name="connsiteX4-231" fmla="*/ 446071 w 446614"/>
              <a:gd name="connsiteY4-232" fmla="*/ 194469 h 353318"/>
              <a:gd name="connsiteX5-233" fmla="*/ 384619 w 446614"/>
              <a:gd name="connsiteY5-234" fmla="*/ 334534 h 353318"/>
              <a:gd name="connsiteX6-235" fmla="*/ 336538 w 446614"/>
              <a:gd name="connsiteY6-236" fmla="*/ 311152 h 353318"/>
              <a:gd name="connsiteX7-237" fmla="*/ 314403 w 446614"/>
              <a:gd name="connsiteY7-238" fmla="*/ 249014 h 353318"/>
              <a:gd name="connsiteX8-239" fmla="*/ 279409 w 446614"/>
              <a:gd name="connsiteY8-240" fmla="*/ 101366 h 353318"/>
              <a:gd name="connsiteX9-241" fmla="*/ 138259 w 446614"/>
              <a:gd name="connsiteY9-242" fmla="*/ 105707 h 353318"/>
              <a:gd name="connsiteX10-243" fmla="*/ 135962 w 446614"/>
              <a:gd name="connsiteY10-244" fmla="*/ 256406 h 353318"/>
              <a:gd name="connsiteX11-245" fmla="*/ 120331 w 446614"/>
              <a:gd name="connsiteY11-246" fmla="*/ 341620 h 353318"/>
              <a:gd name="connsiteX12-247" fmla="*/ 120942 w 446614"/>
              <a:gd name="connsiteY12-248" fmla="*/ 352687 h 353318"/>
              <a:gd name="connsiteX0-249" fmla="*/ 120942 w 446614"/>
              <a:gd name="connsiteY0-250" fmla="*/ 352687 h 353318"/>
              <a:gd name="connsiteX1-251" fmla="*/ 3157 w 446614"/>
              <a:gd name="connsiteY1-252" fmla="*/ 227807 h 353318"/>
              <a:gd name="connsiteX2-253" fmla="*/ 61860 w 446614"/>
              <a:gd name="connsiteY2-254" fmla="*/ 30047 h 353318"/>
              <a:gd name="connsiteX3-255" fmla="*/ 345488 w 446614"/>
              <a:gd name="connsiteY3-256" fmla="*/ 17658 h 353318"/>
              <a:gd name="connsiteX4-257" fmla="*/ 446071 w 446614"/>
              <a:gd name="connsiteY4-258" fmla="*/ 194469 h 353318"/>
              <a:gd name="connsiteX5-259" fmla="*/ 384619 w 446614"/>
              <a:gd name="connsiteY5-260" fmla="*/ 334534 h 353318"/>
              <a:gd name="connsiteX6-261" fmla="*/ 336538 w 446614"/>
              <a:gd name="connsiteY6-262" fmla="*/ 311152 h 353318"/>
              <a:gd name="connsiteX7-263" fmla="*/ 314403 w 446614"/>
              <a:gd name="connsiteY7-264" fmla="*/ 249014 h 353318"/>
              <a:gd name="connsiteX8-265" fmla="*/ 279409 w 446614"/>
              <a:gd name="connsiteY8-266" fmla="*/ 101366 h 353318"/>
              <a:gd name="connsiteX9-267" fmla="*/ 138259 w 446614"/>
              <a:gd name="connsiteY9-268" fmla="*/ 105707 h 353318"/>
              <a:gd name="connsiteX10-269" fmla="*/ 135962 w 446614"/>
              <a:gd name="connsiteY10-270" fmla="*/ 256406 h 353318"/>
              <a:gd name="connsiteX11-271" fmla="*/ 120331 w 446614"/>
              <a:gd name="connsiteY11-272" fmla="*/ 341620 h 353318"/>
              <a:gd name="connsiteX12-273" fmla="*/ 120942 w 446614"/>
              <a:gd name="connsiteY12-274" fmla="*/ 352687 h 35331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37" y="connsiteY9-38"/>
              </a:cxn>
              <a:cxn ang="0">
                <a:pos x="connsiteX10-79" y="connsiteY10-80"/>
              </a:cxn>
              <a:cxn ang="0">
                <a:pos x="connsiteX11-125" y="connsiteY11-126"/>
              </a:cxn>
              <a:cxn ang="0">
                <a:pos x="connsiteX12-247" y="connsiteY12-248"/>
              </a:cxn>
            </a:cxnLst>
            <a:rect l="l" t="t" r="r" b="b"/>
            <a:pathLst>
              <a:path w="446614" h="353318">
                <a:moveTo>
                  <a:pt x="120942" y="352687"/>
                </a:moveTo>
                <a:cubicBezTo>
                  <a:pt x="107366" y="330543"/>
                  <a:pt x="17766" y="269674"/>
                  <a:pt x="3157" y="227807"/>
                </a:cubicBezTo>
                <a:cubicBezTo>
                  <a:pt x="-6690" y="174034"/>
                  <a:pt x="4805" y="65072"/>
                  <a:pt x="61860" y="30047"/>
                </a:cubicBezTo>
                <a:cubicBezTo>
                  <a:pt x="118915" y="-4978"/>
                  <a:pt x="281453" y="-9746"/>
                  <a:pt x="345488" y="17658"/>
                </a:cubicBezTo>
                <a:cubicBezTo>
                  <a:pt x="409523" y="45062"/>
                  <a:pt x="449074" y="144037"/>
                  <a:pt x="446071" y="194469"/>
                </a:cubicBezTo>
                <a:cubicBezTo>
                  <a:pt x="452593" y="247282"/>
                  <a:pt x="398509" y="310324"/>
                  <a:pt x="384619" y="334534"/>
                </a:cubicBezTo>
                <a:cubicBezTo>
                  <a:pt x="390270" y="384243"/>
                  <a:pt x="351812" y="320643"/>
                  <a:pt x="336538" y="311152"/>
                </a:cubicBezTo>
                <a:cubicBezTo>
                  <a:pt x="321264" y="301661"/>
                  <a:pt x="331068" y="284772"/>
                  <a:pt x="314403" y="249014"/>
                </a:cubicBezTo>
                <a:cubicBezTo>
                  <a:pt x="389373" y="205557"/>
                  <a:pt x="308766" y="125251"/>
                  <a:pt x="279409" y="101366"/>
                </a:cubicBezTo>
                <a:cubicBezTo>
                  <a:pt x="250052" y="77481"/>
                  <a:pt x="181108" y="90123"/>
                  <a:pt x="138259" y="105707"/>
                </a:cubicBezTo>
                <a:cubicBezTo>
                  <a:pt x="47749" y="138625"/>
                  <a:pt x="51101" y="218453"/>
                  <a:pt x="135962" y="256406"/>
                </a:cubicBezTo>
                <a:cubicBezTo>
                  <a:pt x="120900" y="267369"/>
                  <a:pt x="135393" y="330657"/>
                  <a:pt x="120331" y="341620"/>
                </a:cubicBezTo>
                <a:cubicBezTo>
                  <a:pt x="107367" y="353226"/>
                  <a:pt x="133906" y="341081"/>
                  <a:pt x="120942" y="35268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56" name="流程图: 接点 55"/>
          <p:cNvSpPr/>
          <p:nvPr userDrawn="1"/>
        </p:nvSpPr>
        <p:spPr>
          <a:xfrm>
            <a:off x="9570371" y="450270"/>
            <a:ext cx="288000" cy="288162"/>
          </a:xfrm>
          <a:prstGeom prst="flowChartConnector">
            <a:avLst/>
          </a:prstGeom>
          <a:solidFill>
            <a:srgbClr val="0092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57" name="空心弧 18"/>
          <p:cNvSpPr/>
          <p:nvPr userDrawn="1"/>
        </p:nvSpPr>
        <p:spPr>
          <a:xfrm rot="5400000">
            <a:off x="9544813" y="180281"/>
            <a:ext cx="446614" cy="353318"/>
          </a:xfrm>
          <a:custGeom>
            <a:avLst/>
            <a:gdLst>
              <a:gd name="connsiteX0" fmla="*/ 78598 w 503582"/>
              <a:gd name="connsiteY0" fmla="*/ 331635 h 384313"/>
              <a:gd name="connsiteX1" fmla="*/ 98097 w 503582"/>
              <a:gd name="connsiteY1" fmla="*/ 39951 h 384313"/>
              <a:gd name="connsiteX2" fmla="*/ 381725 w 503582"/>
              <a:gd name="connsiteY2" fmla="*/ 27562 h 384313"/>
              <a:gd name="connsiteX3" fmla="*/ 447048 w 503582"/>
              <a:gd name="connsiteY3" fmla="*/ 313482 h 384313"/>
              <a:gd name="connsiteX4" fmla="*/ 355403 w 503582"/>
              <a:gd name="connsiteY4" fmla="*/ 256537 h 384313"/>
              <a:gd name="connsiteX5" fmla="*/ 315646 w 503582"/>
              <a:gd name="connsiteY5" fmla="*/ 111270 h 384313"/>
              <a:gd name="connsiteX6" fmla="*/ 174496 w 503582"/>
              <a:gd name="connsiteY6" fmla="*/ 115611 h 384313"/>
              <a:gd name="connsiteX7" fmla="*/ 162674 w 503582"/>
              <a:gd name="connsiteY7" fmla="*/ 263928 h 384313"/>
              <a:gd name="connsiteX8" fmla="*/ 78598 w 503582"/>
              <a:gd name="connsiteY8" fmla="*/ 331635 h 384313"/>
              <a:gd name="connsiteX0-1" fmla="*/ 78600 w 503614"/>
              <a:gd name="connsiteY0-2" fmla="*/ 331635 h 353527"/>
              <a:gd name="connsiteX1-3" fmla="*/ 98099 w 503614"/>
              <a:gd name="connsiteY1-4" fmla="*/ 39951 h 353527"/>
              <a:gd name="connsiteX2-5" fmla="*/ 381727 w 503614"/>
              <a:gd name="connsiteY2-6" fmla="*/ 27562 h 353527"/>
              <a:gd name="connsiteX3-7" fmla="*/ 447050 w 503614"/>
              <a:gd name="connsiteY3-8" fmla="*/ 313482 h 353527"/>
              <a:gd name="connsiteX4-9" fmla="*/ 355405 w 503614"/>
              <a:gd name="connsiteY4-10" fmla="*/ 256537 h 353527"/>
              <a:gd name="connsiteX5-11" fmla="*/ 315648 w 503614"/>
              <a:gd name="connsiteY5-12" fmla="*/ 111270 h 353527"/>
              <a:gd name="connsiteX6-13" fmla="*/ 174498 w 503614"/>
              <a:gd name="connsiteY6-14" fmla="*/ 115611 h 353527"/>
              <a:gd name="connsiteX7-15" fmla="*/ 162676 w 503614"/>
              <a:gd name="connsiteY7-16" fmla="*/ 263928 h 353527"/>
              <a:gd name="connsiteX8-17" fmla="*/ 156570 w 503614"/>
              <a:gd name="connsiteY8-18" fmla="*/ 351524 h 353527"/>
              <a:gd name="connsiteX9" fmla="*/ 78600 w 503614"/>
              <a:gd name="connsiteY9" fmla="*/ 331635 h 353527"/>
              <a:gd name="connsiteX0-19" fmla="*/ 78600 w 503614"/>
              <a:gd name="connsiteY0-20" fmla="*/ 331635 h 353527"/>
              <a:gd name="connsiteX1-21" fmla="*/ 98099 w 503614"/>
              <a:gd name="connsiteY1-22" fmla="*/ 39951 h 353527"/>
              <a:gd name="connsiteX2-23" fmla="*/ 381727 w 503614"/>
              <a:gd name="connsiteY2-24" fmla="*/ 27562 h 353527"/>
              <a:gd name="connsiteX3-25" fmla="*/ 447050 w 503614"/>
              <a:gd name="connsiteY3-26" fmla="*/ 313482 h 353527"/>
              <a:gd name="connsiteX4-27" fmla="*/ 355405 w 503614"/>
              <a:gd name="connsiteY4-28" fmla="*/ 256537 h 353527"/>
              <a:gd name="connsiteX5-29" fmla="*/ 315648 w 503614"/>
              <a:gd name="connsiteY5-30" fmla="*/ 111270 h 353527"/>
              <a:gd name="connsiteX6-31" fmla="*/ 174498 w 503614"/>
              <a:gd name="connsiteY6-32" fmla="*/ 115611 h 353527"/>
              <a:gd name="connsiteX7-33" fmla="*/ 162676 w 503614"/>
              <a:gd name="connsiteY7-34" fmla="*/ 263928 h 353527"/>
              <a:gd name="connsiteX8-35" fmla="*/ 156570 w 503614"/>
              <a:gd name="connsiteY8-36" fmla="*/ 351524 h 353527"/>
              <a:gd name="connsiteX9-37" fmla="*/ 78600 w 503614"/>
              <a:gd name="connsiteY9-38" fmla="*/ 331635 h 353527"/>
              <a:gd name="connsiteX0-39" fmla="*/ 78600 w 503614"/>
              <a:gd name="connsiteY0-40" fmla="*/ 331635 h 353527"/>
              <a:gd name="connsiteX1-41" fmla="*/ 98099 w 503614"/>
              <a:gd name="connsiteY1-42" fmla="*/ 39951 h 353527"/>
              <a:gd name="connsiteX2-43" fmla="*/ 381727 w 503614"/>
              <a:gd name="connsiteY2-44" fmla="*/ 27562 h 353527"/>
              <a:gd name="connsiteX3-45" fmla="*/ 447050 w 503614"/>
              <a:gd name="connsiteY3-46" fmla="*/ 313482 h 353527"/>
              <a:gd name="connsiteX4-47" fmla="*/ 372777 w 503614"/>
              <a:gd name="connsiteY4-48" fmla="*/ 321056 h 353527"/>
              <a:gd name="connsiteX5-49" fmla="*/ 355405 w 503614"/>
              <a:gd name="connsiteY5-50" fmla="*/ 256537 h 353527"/>
              <a:gd name="connsiteX6-51" fmla="*/ 315648 w 503614"/>
              <a:gd name="connsiteY6-52" fmla="*/ 111270 h 353527"/>
              <a:gd name="connsiteX7-53" fmla="*/ 174498 w 503614"/>
              <a:gd name="connsiteY7-54" fmla="*/ 115611 h 353527"/>
              <a:gd name="connsiteX8-55" fmla="*/ 162676 w 503614"/>
              <a:gd name="connsiteY8-56" fmla="*/ 263928 h 353527"/>
              <a:gd name="connsiteX9-57" fmla="*/ 156570 w 503614"/>
              <a:gd name="connsiteY9-58" fmla="*/ 351524 h 353527"/>
              <a:gd name="connsiteX10" fmla="*/ 78600 w 503614"/>
              <a:gd name="connsiteY10" fmla="*/ 331635 h 353527"/>
              <a:gd name="connsiteX0-59" fmla="*/ 78600 w 465644"/>
              <a:gd name="connsiteY0-60" fmla="*/ 335721 h 367308"/>
              <a:gd name="connsiteX1-61" fmla="*/ 98099 w 465644"/>
              <a:gd name="connsiteY1-62" fmla="*/ 44037 h 367308"/>
              <a:gd name="connsiteX2-63" fmla="*/ 381727 w 465644"/>
              <a:gd name="connsiteY2-64" fmla="*/ 31648 h 367308"/>
              <a:gd name="connsiteX3-65" fmla="*/ 420858 w 465644"/>
              <a:gd name="connsiteY3-66" fmla="*/ 348524 h 367308"/>
              <a:gd name="connsiteX4-67" fmla="*/ 372777 w 465644"/>
              <a:gd name="connsiteY4-68" fmla="*/ 325142 h 367308"/>
              <a:gd name="connsiteX5-69" fmla="*/ 355405 w 465644"/>
              <a:gd name="connsiteY5-70" fmla="*/ 260623 h 367308"/>
              <a:gd name="connsiteX6-71" fmla="*/ 315648 w 465644"/>
              <a:gd name="connsiteY6-72" fmla="*/ 115356 h 367308"/>
              <a:gd name="connsiteX7-73" fmla="*/ 174498 w 465644"/>
              <a:gd name="connsiteY7-74" fmla="*/ 119697 h 367308"/>
              <a:gd name="connsiteX8-75" fmla="*/ 162676 w 465644"/>
              <a:gd name="connsiteY8-76" fmla="*/ 268014 h 367308"/>
              <a:gd name="connsiteX9-77" fmla="*/ 156570 w 465644"/>
              <a:gd name="connsiteY9-78" fmla="*/ 355610 h 367308"/>
              <a:gd name="connsiteX10-79" fmla="*/ 78600 w 465644"/>
              <a:gd name="connsiteY10-80" fmla="*/ 335721 h 367308"/>
              <a:gd name="connsiteX0-81" fmla="*/ 78600 w 482853"/>
              <a:gd name="connsiteY0-82" fmla="*/ 326296 h 357883"/>
              <a:gd name="connsiteX1-83" fmla="*/ 98099 w 482853"/>
              <a:gd name="connsiteY1-84" fmla="*/ 34612 h 357883"/>
              <a:gd name="connsiteX2-85" fmla="*/ 381727 w 482853"/>
              <a:gd name="connsiteY2-86" fmla="*/ 22223 h 357883"/>
              <a:gd name="connsiteX3-87" fmla="*/ 482310 w 482853"/>
              <a:gd name="connsiteY3-88" fmla="*/ 199034 h 357883"/>
              <a:gd name="connsiteX4-89" fmla="*/ 420858 w 482853"/>
              <a:gd name="connsiteY4-90" fmla="*/ 339099 h 357883"/>
              <a:gd name="connsiteX5-91" fmla="*/ 372777 w 482853"/>
              <a:gd name="connsiteY5-92" fmla="*/ 315717 h 357883"/>
              <a:gd name="connsiteX6-93" fmla="*/ 355405 w 482853"/>
              <a:gd name="connsiteY6-94" fmla="*/ 251198 h 357883"/>
              <a:gd name="connsiteX7-95" fmla="*/ 315648 w 482853"/>
              <a:gd name="connsiteY7-96" fmla="*/ 105931 h 357883"/>
              <a:gd name="connsiteX8-97" fmla="*/ 174498 w 482853"/>
              <a:gd name="connsiteY8-98" fmla="*/ 110272 h 357883"/>
              <a:gd name="connsiteX9-99" fmla="*/ 162676 w 482853"/>
              <a:gd name="connsiteY9-100" fmla="*/ 258589 h 357883"/>
              <a:gd name="connsiteX10-101" fmla="*/ 156570 w 482853"/>
              <a:gd name="connsiteY10-102" fmla="*/ 346185 h 357883"/>
              <a:gd name="connsiteX11" fmla="*/ 78600 w 482853"/>
              <a:gd name="connsiteY11" fmla="*/ 326296 h 357883"/>
              <a:gd name="connsiteX0-103" fmla="*/ 78600 w 482853"/>
              <a:gd name="connsiteY0-104" fmla="*/ 326296 h 357883"/>
              <a:gd name="connsiteX1-105" fmla="*/ 98099 w 482853"/>
              <a:gd name="connsiteY1-106" fmla="*/ 34612 h 357883"/>
              <a:gd name="connsiteX2-107" fmla="*/ 381727 w 482853"/>
              <a:gd name="connsiteY2-108" fmla="*/ 22223 h 357883"/>
              <a:gd name="connsiteX3-109" fmla="*/ 482310 w 482853"/>
              <a:gd name="connsiteY3-110" fmla="*/ 199034 h 357883"/>
              <a:gd name="connsiteX4-111" fmla="*/ 420858 w 482853"/>
              <a:gd name="connsiteY4-112" fmla="*/ 339099 h 357883"/>
              <a:gd name="connsiteX5-113" fmla="*/ 372777 w 482853"/>
              <a:gd name="connsiteY5-114" fmla="*/ 315717 h 357883"/>
              <a:gd name="connsiteX6-115" fmla="*/ 355405 w 482853"/>
              <a:gd name="connsiteY6-116" fmla="*/ 251198 h 357883"/>
              <a:gd name="connsiteX7-117" fmla="*/ 315648 w 482853"/>
              <a:gd name="connsiteY7-118" fmla="*/ 105931 h 357883"/>
              <a:gd name="connsiteX8-119" fmla="*/ 174498 w 482853"/>
              <a:gd name="connsiteY8-120" fmla="*/ 110272 h 357883"/>
              <a:gd name="connsiteX9-121" fmla="*/ 162676 w 482853"/>
              <a:gd name="connsiteY9-122" fmla="*/ 258589 h 357883"/>
              <a:gd name="connsiteX10-123" fmla="*/ 156570 w 482853"/>
              <a:gd name="connsiteY10-124" fmla="*/ 346185 h 357883"/>
              <a:gd name="connsiteX11-125" fmla="*/ 78600 w 482853"/>
              <a:gd name="connsiteY11-126" fmla="*/ 326296 h 357883"/>
              <a:gd name="connsiteX0-127" fmla="*/ 78600 w 482853"/>
              <a:gd name="connsiteY0-128" fmla="*/ 326296 h 357883"/>
              <a:gd name="connsiteX1-129" fmla="*/ 98099 w 482853"/>
              <a:gd name="connsiteY1-130" fmla="*/ 34612 h 357883"/>
              <a:gd name="connsiteX2-131" fmla="*/ 381727 w 482853"/>
              <a:gd name="connsiteY2-132" fmla="*/ 22223 h 357883"/>
              <a:gd name="connsiteX3-133" fmla="*/ 482310 w 482853"/>
              <a:gd name="connsiteY3-134" fmla="*/ 199034 h 357883"/>
              <a:gd name="connsiteX4-135" fmla="*/ 420858 w 482853"/>
              <a:gd name="connsiteY4-136" fmla="*/ 339099 h 357883"/>
              <a:gd name="connsiteX5-137" fmla="*/ 372777 w 482853"/>
              <a:gd name="connsiteY5-138" fmla="*/ 315717 h 357883"/>
              <a:gd name="connsiteX6-139" fmla="*/ 350642 w 482853"/>
              <a:gd name="connsiteY6-140" fmla="*/ 253579 h 357883"/>
              <a:gd name="connsiteX7-141" fmla="*/ 315648 w 482853"/>
              <a:gd name="connsiteY7-142" fmla="*/ 105931 h 357883"/>
              <a:gd name="connsiteX8-143" fmla="*/ 174498 w 482853"/>
              <a:gd name="connsiteY8-144" fmla="*/ 110272 h 357883"/>
              <a:gd name="connsiteX9-145" fmla="*/ 162676 w 482853"/>
              <a:gd name="connsiteY9-146" fmla="*/ 258589 h 357883"/>
              <a:gd name="connsiteX10-147" fmla="*/ 156570 w 482853"/>
              <a:gd name="connsiteY10-148" fmla="*/ 346185 h 357883"/>
              <a:gd name="connsiteX11-149" fmla="*/ 78600 w 482853"/>
              <a:gd name="connsiteY11-150" fmla="*/ 326296 h 357883"/>
              <a:gd name="connsiteX0-151" fmla="*/ 78600 w 482853"/>
              <a:gd name="connsiteY0-152" fmla="*/ 326296 h 357883"/>
              <a:gd name="connsiteX1-153" fmla="*/ 98099 w 482853"/>
              <a:gd name="connsiteY1-154" fmla="*/ 34612 h 357883"/>
              <a:gd name="connsiteX2-155" fmla="*/ 381727 w 482853"/>
              <a:gd name="connsiteY2-156" fmla="*/ 22223 h 357883"/>
              <a:gd name="connsiteX3-157" fmla="*/ 482310 w 482853"/>
              <a:gd name="connsiteY3-158" fmla="*/ 199034 h 357883"/>
              <a:gd name="connsiteX4-159" fmla="*/ 420858 w 482853"/>
              <a:gd name="connsiteY4-160" fmla="*/ 339099 h 357883"/>
              <a:gd name="connsiteX5-161" fmla="*/ 372777 w 482853"/>
              <a:gd name="connsiteY5-162" fmla="*/ 315717 h 357883"/>
              <a:gd name="connsiteX6-163" fmla="*/ 350642 w 482853"/>
              <a:gd name="connsiteY6-164" fmla="*/ 253579 h 357883"/>
              <a:gd name="connsiteX7-165" fmla="*/ 315648 w 482853"/>
              <a:gd name="connsiteY7-166" fmla="*/ 105931 h 357883"/>
              <a:gd name="connsiteX8-167" fmla="*/ 174498 w 482853"/>
              <a:gd name="connsiteY8-168" fmla="*/ 110272 h 357883"/>
              <a:gd name="connsiteX9-169" fmla="*/ 172201 w 482853"/>
              <a:gd name="connsiteY9-170" fmla="*/ 260971 h 357883"/>
              <a:gd name="connsiteX10-171" fmla="*/ 156570 w 482853"/>
              <a:gd name="connsiteY10-172" fmla="*/ 346185 h 357883"/>
              <a:gd name="connsiteX11-173" fmla="*/ 78600 w 482853"/>
              <a:gd name="connsiteY11-174" fmla="*/ 326296 h 357883"/>
              <a:gd name="connsiteX0-175" fmla="*/ 86886 w 412558"/>
              <a:gd name="connsiteY0-176" fmla="*/ 360065 h 360696"/>
              <a:gd name="connsiteX1-177" fmla="*/ 27804 w 412558"/>
              <a:gd name="connsiteY1-178" fmla="*/ 37425 h 360696"/>
              <a:gd name="connsiteX2-179" fmla="*/ 311432 w 412558"/>
              <a:gd name="connsiteY2-180" fmla="*/ 25036 h 360696"/>
              <a:gd name="connsiteX3-181" fmla="*/ 412015 w 412558"/>
              <a:gd name="connsiteY3-182" fmla="*/ 201847 h 360696"/>
              <a:gd name="connsiteX4-183" fmla="*/ 350563 w 412558"/>
              <a:gd name="connsiteY4-184" fmla="*/ 341912 h 360696"/>
              <a:gd name="connsiteX5-185" fmla="*/ 302482 w 412558"/>
              <a:gd name="connsiteY5-186" fmla="*/ 318530 h 360696"/>
              <a:gd name="connsiteX6-187" fmla="*/ 280347 w 412558"/>
              <a:gd name="connsiteY6-188" fmla="*/ 256392 h 360696"/>
              <a:gd name="connsiteX7-189" fmla="*/ 245353 w 412558"/>
              <a:gd name="connsiteY7-190" fmla="*/ 108744 h 360696"/>
              <a:gd name="connsiteX8-191" fmla="*/ 104203 w 412558"/>
              <a:gd name="connsiteY8-192" fmla="*/ 113085 h 360696"/>
              <a:gd name="connsiteX9-193" fmla="*/ 101906 w 412558"/>
              <a:gd name="connsiteY9-194" fmla="*/ 263784 h 360696"/>
              <a:gd name="connsiteX10-195" fmla="*/ 86275 w 412558"/>
              <a:gd name="connsiteY10-196" fmla="*/ 348998 h 360696"/>
              <a:gd name="connsiteX11-197" fmla="*/ 86886 w 412558"/>
              <a:gd name="connsiteY11-198" fmla="*/ 360065 h 360696"/>
              <a:gd name="connsiteX0-199" fmla="*/ 125305 w 450977"/>
              <a:gd name="connsiteY0-200" fmla="*/ 353326 h 353957"/>
              <a:gd name="connsiteX1-201" fmla="*/ 2758 w 450977"/>
              <a:gd name="connsiteY1-202" fmla="*/ 240352 h 353957"/>
              <a:gd name="connsiteX2-203" fmla="*/ 66223 w 450977"/>
              <a:gd name="connsiteY2-204" fmla="*/ 30686 h 353957"/>
              <a:gd name="connsiteX3-205" fmla="*/ 349851 w 450977"/>
              <a:gd name="connsiteY3-206" fmla="*/ 18297 h 353957"/>
              <a:gd name="connsiteX4-207" fmla="*/ 450434 w 450977"/>
              <a:gd name="connsiteY4-208" fmla="*/ 195108 h 353957"/>
              <a:gd name="connsiteX5-209" fmla="*/ 388982 w 450977"/>
              <a:gd name="connsiteY5-210" fmla="*/ 335173 h 353957"/>
              <a:gd name="connsiteX6-211" fmla="*/ 340901 w 450977"/>
              <a:gd name="connsiteY6-212" fmla="*/ 311791 h 353957"/>
              <a:gd name="connsiteX7-213" fmla="*/ 318766 w 450977"/>
              <a:gd name="connsiteY7-214" fmla="*/ 249653 h 353957"/>
              <a:gd name="connsiteX8-215" fmla="*/ 283772 w 450977"/>
              <a:gd name="connsiteY8-216" fmla="*/ 102005 h 353957"/>
              <a:gd name="connsiteX9-217" fmla="*/ 142622 w 450977"/>
              <a:gd name="connsiteY9-218" fmla="*/ 106346 h 353957"/>
              <a:gd name="connsiteX10-219" fmla="*/ 140325 w 450977"/>
              <a:gd name="connsiteY10-220" fmla="*/ 257045 h 353957"/>
              <a:gd name="connsiteX11-221" fmla="*/ 124694 w 450977"/>
              <a:gd name="connsiteY11-222" fmla="*/ 342259 h 353957"/>
              <a:gd name="connsiteX12" fmla="*/ 125305 w 450977"/>
              <a:gd name="connsiteY12" fmla="*/ 353326 h 353957"/>
              <a:gd name="connsiteX0-223" fmla="*/ 120942 w 446614"/>
              <a:gd name="connsiteY0-224" fmla="*/ 352687 h 353318"/>
              <a:gd name="connsiteX1-225" fmla="*/ 3157 w 446614"/>
              <a:gd name="connsiteY1-226" fmla="*/ 227807 h 353318"/>
              <a:gd name="connsiteX2-227" fmla="*/ 61860 w 446614"/>
              <a:gd name="connsiteY2-228" fmla="*/ 30047 h 353318"/>
              <a:gd name="connsiteX3-229" fmla="*/ 345488 w 446614"/>
              <a:gd name="connsiteY3-230" fmla="*/ 17658 h 353318"/>
              <a:gd name="connsiteX4-231" fmla="*/ 446071 w 446614"/>
              <a:gd name="connsiteY4-232" fmla="*/ 194469 h 353318"/>
              <a:gd name="connsiteX5-233" fmla="*/ 384619 w 446614"/>
              <a:gd name="connsiteY5-234" fmla="*/ 334534 h 353318"/>
              <a:gd name="connsiteX6-235" fmla="*/ 336538 w 446614"/>
              <a:gd name="connsiteY6-236" fmla="*/ 311152 h 353318"/>
              <a:gd name="connsiteX7-237" fmla="*/ 314403 w 446614"/>
              <a:gd name="connsiteY7-238" fmla="*/ 249014 h 353318"/>
              <a:gd name="connsiteX8-239" fmla="*/ 279409 w 446614"/>
              <a:gd name="connsiteY8-240" fmla="*/ 101366 h 353318"/>
              <a:gd name="connsiteX9-241" fmla="*/ 138259 w 446614"/>
              <a:gd name="connsiteY9-242" fmla="*/ 105707 h 353318"/>
              <a:gd name="connsiteX10-243" fmla="*/ 135962 w 446614"/>
              <a:gd name="connsiteY10-244" fmla="*/ 256406 h 353318"/>
              <a:gd name="connsiteX11-245" fmla="*/ 120331 w 446614"/>
              <a:gd name="connsiteY11-246" fmla="*/ 341620 h 353318"/>
              <a:gd name="connsiteX12-247" fmla="*/ 120942 w 446614"/>
              <a:gd name="connsiteY12-248" fmla="*/ 352687 h 353318"/>
              <a:gd name="connsiteX0-249" fmla="*/ 120942 w 446614"/>
              <a:gd name="connsiteY0-250" fmla="*/ 352687 h 353318"/>
              <a:gd name="connsiteX1-251" fmla="*/ 3157 w 446614"/>
              <a:gd name="connsiteY1-252" fmla="*/ 227807 h 353318"/>
              <a:gd name="connsiteX2-253" fmla="*/ 61860 w 446614"/>
              <a:gd name="connsiteY2-254" fmla="*/ 30047 h 353318"/>
              <a:gd name="connsiteX3-255" fmla="*/ 345488 w 446614"/>
              <a:gd name="connsiteY3-256" fmla="*/ 17658 h 353318"/>
              <a:gd name="connsiteX4-257" fmla="*/ 446071 w 446614"/>
              <a:gd name="connsiteY4-258" fmla="*/ 194469 h 353318"/>
              <a:gd name="connsiteX5-259" fmla="*/ 384619 w 446614"/>
              <a:gd name="connsiteY5-260" fmla="*/ 334534 h 353318"/>
              <a:gd name="connsiteX6-261" fmla="*/ 336538 w 446614"/>
              <a:gd name="connsiteY6-262" fmla="*/ 311152 h 353318"/>
              <a:gd name="connsiteX7-263" fmla="*/ 314403 w 446614"/>
              <a:gd name="connsiteY7-264" fmla="*/ 249014 h 353318"/>
              <a:gd name="connsiteX8-265" fmla="*/ 279409 w 446614"/>
              <a:gd name="connsiteY8-266" fmla="*/ 101366 h 353318"/>
              <a:gd name="connsiteX9-267" fmla="*/ 138259 w 446614"/>
              <a:gd name="connsiteY9-268" fmla="*/ 105707 h 353318"/>
              <a:gd name="connsiteX10-269" fmla="*/ 135962 w 446614"/>
              <a:gd name="connsiteY10-270" fmla="*/ 256406 h 353318"/>
              <a:gd name="connsiteX11-271" fmla="*/ 120331 w 446614"/>
              <a:gd name="connsiteY11-272" fmla="*/ 341620 h 353318"/>
              <a:gd name="connsiteX12-273" fmla="*/ 120942 w 446614"/>
              <a:gd name="connsiteY12-274" fmla="*/ 352687 h 35331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37" y="connsiteY9-38"/>
              </a:cxn>
              <a:cxn ang="0">
                <a:pos x="connsiteX10-79" y="connsiteY10-80"/>
              </a:cxn>
              <a:cxn ang="0">
                <a:pos x="connsiteX11-125" y="connsiteY11-126"/>
              </a:cxn>
              <a:cxn ang="0">
                <a:pos x="connsiteX12-247" y="connsiteY12-248"/>
              </a:cxn>
            </a:cxnLst>
            <a:rect l="l" t="t" r="r" b="b"/>
            <a:pathLst>
              <a:path w="446614" h="353318">
                <a:moveTo>
                  <a:pt x="120942" y="352687"/>
                </a:moveTo>
                <a:cubicBezTo>
                  <a:pt x="107366" y="330543"/>
                  <a:pt x="17766" y="269674"/>
                  <a:pt x="3157" y="227807"/>
                </a:cubicBezTo>
                <a:cubicBezTo>
                  <a:pt x="-6690" y="174034"/>
                  <a:pt x="4805" y="65072"/>
                  <a:pt x="61860" y="30047"/>
                </a:cubicBezTo>
                <a:cubicBezTo>
                  <a:pt x="118915" y="-4978"/>
                  <a:pt x="281453" y="-9746"/>
                  <a:pt x="345488" y="17658"/>
                </a:cubicBezTo>
                <a:cubicBezTo>
                  <a:pt x="409523" y="45062"/>
                  <a:pt x="449074" y="144037"/>
                  <a:pt x="446071" y="194469"/>
                </a:cubicBezTo>
                <a:cubicBezTo>
                  <a:pt x="452593" y="247282"/>
                  <a:pt x="398509" y="310324"/>
                  <a:pt x="384619" y="334534"/>
                </a:cubicBezTo>
                <a:cubicBezTo>
                  <a:pt x="390270" y="384243"/>
                  <a:pt x="351812" y="320643"/>
                  <a:pt x="336538" y="311152"/>
                </a:cubicBezTo>
                <a:cubicBezTo>
                  <a:pt x="321264" y="301661"/>
                  <a:pt x="331068" y="284772"/>
                  <a:pt x="314403" y="249014"/>
                </a:cubicBezTo>
                <a:cubicBezTo>
                  <a:pt x="389373" y="205557"/>
                  <a:pt x="308766" y="125251"/>
                  <a:pt x="279409" y="101366"/>
                </a:cubicBezTo>
                <a:cubicBezTo>
                  <a:pt x="250052" y="77481"/>
                  <a:pt x="181108" y="90123"/>
                  <a:pt x="138259" y="105707"/>
                </a:cubicBezTo>
                <a:cubicBezTo>
                  <a:pt x="47749" y="138625"/>
                  <a:pt x="51101" y="218453"/>
                  <a:pt x="135962" y="256406"/>
                </a:cubicBezTo>
                <a:cubicBezTo>
                  <a:pt x="120900" y="267369"/>
                  <a:pt x="135393" y="330657"/>
                  <a:pt x="120331" y="341620"/>
                </a:cubicBezTo>
                <a:cubicBezTo>
                  <a:pt x="107367" y="353226"/>
                  <a:pt x="133906" y="341081"/>
                  <a:pt x="120942" y="35268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58" name="流程图: 接点 57"/>
          <p:cNvSpPr/>
          <p:nvPr userDrawn="1"/>
        </p:nvSpPr>
        <p:spPr>
          <a:xfrm>
            <a:off x="10734406" y="453257"/>
            <a:ext cx="288000" cy="288162"/>
          </a:xfrm>
          <a:prstGeom prst="flowChartConnector">
            <a:avLst/>
          </a:prstGeom>
          <a:solidFill>
            <a:srgbClr val="0092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59" name="空心弧 18"/>
          <p:cNvSpPr/>
          <p:nvPr userDrawn="1"/>
        </p:nvSpPr>
        <p:spPr>
          <a:xfrm rot="5400000">
            <a:off x="10708848" y="183268"/>
            <a:ext cx="446614" cy="353318"/>
          </a:xfrm>
          <a:custGeom>
            <a:avLst/>
            <a:gdLst>
              <a:gd name="connsiteX0" fmla="*/ 78598 w 503582"/>
              <a:gd name="connsiteY0" fmla="*/ 331635 h 384313"/>
              <a:gd name="connsiteX1" fmla="*/ 98097 w 503582"/>
              <a:gd name="connsiteY1" fmla="*/ 39951 h 384313"/>
              <a:gd name="connsiteX2" fmla="*/ 381725 w 503582"/>
              <a:gd name="connsiteY2" fmla="*/ 27562 h 384313"/>
              <a:gd name="connsiteX3" fmla="*/ 447048 w 503582"/>
              <a:gd name="connsiteY3" fmla="*/ 313482 h 384313"/>
              <a:gd name="connsiteX4" fmla="*/ 355403 w 503582"/>
              <a:gd name="connsiteY4" fmla="*/ 256537 h 384313"/>
              <a:gd name="connsiteX5" fmla="*/ 315646 w 503582"/>
              <a:gd name="connsiteY5" fmla="*/ 111270 h 384313"/>
              <a:gd name="connsiteX6" fmla="*/ 174496 w 503582"/>
              <a:gd name="connsiteY6" fmla="*/ 115611 h 384313"/>
              <a:gd name="connsiteX7" fmla="*/ 162674 w 503582"/>
              <a:gd name="connsiteY7" fmla="*/ 263928 h 384313"/>
              <a:gd name="connsiteX8" fmla="*/ 78598 w 503582"/>
              <a:gd name="connsiteY8" fmla="*/ 331635 h 384313"/>
              <a:gd name="connsiteX0-1" fmla="*/ 78600 w 503614"/>
              <a:gd name="connsiteY0-2" fmla="*/ 331635 h 353527"/>
              <a:gd name="connsiteX1-3" fmla="*/ 98099 w 503614"/>
              <a:gd name="connsiteY1-4" fmla="*/ 39951 h 353527"/>
              <a:gd name="connsiteX2-5" fmla="*/ 381727 w 503614"/>
              <a:gd name="connsiteY2-6" fmla="*/ 27562 h 353527"/>
              <a:gd name="connsiteX3-7" fmla="*/ 447050 w 503614"/>
              <a:gd name="connsiteY3-8" fmla="*/ 313482 h 353527"/>
              <a:gd name="connsiteX4-9" fmla="*/ 355405 w 503614"/>
              <a:gd name="connsiteY4-10" fmla="*/ 256537 h 353527"/>
              <a:gd name="connsiteX5-11" fmla="*/ 315648 w 503614"/>
              <a:gd name="connsiteY5-12" fmla="*/ 111270 h 353527"/>
              <a:gd name="connsiteX6-13" fmla="*/ 174498 w 503614"/>
              <a:gd name="connsiteY6-14" fmla="*/ 115611 h 353527"/>
              <a:gd name="connsiteX7-15" fmla="*/ 162676 w 503614"/>
              <a:gd name="connsiteY7-16" fmla="*/ 263928 h 353527"/>
              <a:gd name="connsiteX8-17" fmla="*/ 156570 w 503614"/>
              <a:gd name="connsiteY8-18" fmla="*/ 351524 h 353527"/>
              <a:gd name="connsiteX9" fmla="*/ 78600 w 503614"/>
              <a:gd name="connsiteY9" fmla="*/ 331635 h 353527"/>
              <a:gd name="connsiteX0-19" fmla="*/ 78600 w 503614"/>
              <a:gd name="connsiteY0-20" fmla="*/ 331635 h 353527"/>
              <a:gd name="connsiteX1-21" fmla="*/ 98099 w 503614"/>
              <a:gd name="connsiteY1-22" fmla="*/ 39951 h 353527"/>
              <a:gd name="connsiteX2-23" fmla="*/ 381727 w 503614"/>
              <a:gd name="connsiteY2-24" fmla="*/ 27562 h 353527"/>
              <a:gd name="connsiteX3-25" fmla="*/ 447050 w 503614"/>
              <a:gd name="connsiteY3-26" fmla="*/ 313482 h 353527"/>
              <a:gd name="connsiteX4-27" fmla="*/ 355405 w 503614"/>
              <a:gd name="connsiteY4-28" fmla="*/ 256537 h 353527"/>
              <a:gd name="connsiteX5-29" fmla="*/ 315648 w 503614"/>
              <a:gd name="connsiteY5-30" fmla="*/ 111270 h 353527"/>
              <a:gd name="connsiteX6-31" fmla="*/ 174498 w 503614"/>
              <a:gd name="connsiteY6-32" fmla="*/ 115611 h 353527"/>
              <a:gd name="connsiteX7-33" fmla="*/ 162676 w 503614"/>
              <a:gd name="connsiteY7-34" fmla="*/ 263928 h 353527"/>
              <a:gd name="connsiteX8-35" fmla="*/ 156570 w 503614"/>
              <a:gd name="connsiteY8-36" fmla="*/ 351524 h 353527"/>
              <a:gd name="connsiteX9-37" fmla="*/ 78600 w 503614"/>
              <a:gd name="connsiteY9-38" fmla="*/ 331635 h 353527"/>
              <a:gd name="connsiteX0-39" fmla="*/ 78600 w 503614"/>
              <a:gd name="connsiteY0-40" fmla="*/ 331635 h 353527"/>
              <a:gd name="connsiteX1-41" fmla="*/ 98099 w 503614"/>
              <a:gd name="connsiteY1-42" fmla="*/ 39951 h 353527"/>
              <a:gd name="connsiteX2-43" fmla="*/ 381727 w 503614"/>
              <a:gd name="connsiteY2-44" fmla="*/ 27562 h 353527"/>
              <a:gd name="connsiteX3-45" fmla="*/ 447050 w 503614"/>
              <a:gd name="connsiteY3-46" fmla="*/ 313482 h 353527"/>
              <a:gd name="connsiteX4-47" fmla="*/ 372777 w 503614"/>
              <a:gd name="connsiteY4-48" fmla="*/ 321056 h 353527"/>
              <a:gd name="connsiteX5-49" fmla="*/ 355405 w 503614"/>
              <a:gd name="connsiteY5-50" fmla="*/ 256537 h 353527"/>
              <a:gd name="connsiteX6-51" fmla="*/ 315648 w 503614"/>
              <a:gd name="connsiteY6-52" fmla="*/ 111270 h 353527"/>
              <a:gd name="connsiteX7-53" fmla="*/ 174498 w 503614"/>
              <a:gd name="connsiteY7-54" fmla="*/ 115611 h 353527"/>
              <a:gd name="connsiteX8-55" fmla="*/ 162676 w 503614"/>
              <a:gd name="connsiteY8-56" fmla="*/ 263928 h 353527"/>
              <a:gd name="connsiteX9-57" fmla="*/ 156570 w 503614"/>
              <a:gd name="connsiteY9-58" fmla="*/ 351524 h 353527"/>
              <a:gd name="connsiteX10" fmla="*/ 78600 w 503614"/>
              <a:gd name="connsiteY10" fmla="*/ 331635 h 353527"/>
              <a:gd name="connsiteX0-59" fmla="*/ 78600 w 465644"/>
              <a:gd name="connsiteY0-60" fmla="*/ 335721 h 367308"/>
              <a:gd name="connsiteX1-61" fmla="*/ 98099 w 465644"/>
              <a:gd name="connsiteY1-62" fmla="*/ 44037 h 367308"/>
              <a:gd name="connsiteX2-63" fmla="*/ 381727 w 465644"/>
              <a:gd name="connsiteY2-64" fmla="*/ 31648 h 367308"/>
              <a:gd name="connsiteX3-65" fmla="*/ 420858 w 465644"/>
              <a:gd name="connsiteY3-66" fmla="*/ 348524 h 367308"/>
              <a:gd name="connsiteX4-67" fmla="*/ 372777 w 465644"/>
              <a:gd name="connsiteY4-68" fmla="*/ 325142 h 367308"/>
              <a:gd name="connsiteX5-69" fmla="*/ 355405 w 465644"/>
              <a:gd name="connsiteY5-70" fmla="*/ 260623 h 367308"/>
              <a:gd name="connsiteX6-71" fmla="*/ 315648 w 465644"/>
              <a:gd name="connsiteY6-72" fmla="*/ 115356 h 367308"/>
              <a:gd name="connsiteX7-73" fmla="*/ 174498 w 465644"/>
              <a:gd name="connsiteY7-74" fmla="*/ 119697 h 367308"/>
              <a:gd name="connsiteX8-75" fmla="*/ 162676 w 465644"/>
              <a:gd name="connsiteY8-76" fmla="*/ 268014 h 367308"/>
              <a:gd name="connsiteX9-77" fmla="*/ 156570 w 465644"/>
              <a:gd name="connsiteY9-78" fmla="*/ 355610 h 367308"/>
              <a:gd name="connsiteX10-79" fmla="*/ 78600 w 465644"/>
              <a:gd name="connsiteY10-80" fmla="*/ 335721 h 367308"/>
              <a:gd name="connsiteX0-81" fmla="*/ 78600 w 482853"/>
              <a:gd name="connsiteY0-82" fmla="*/ 326296 h 357883"/>
              <a:gd name="connsiteX1-83" fmla="*/ 98099 w 482853"/>
              <a:gd name="connsiteY1-84" fmla="*/ 34612 h 357883"/>
              <a:gd name="connsiteX2-85" fmla="*/ 381727 w 482853"/>
              <a:gd name="connsiteY2-86" fmla="*/ 22223 h 357883"/>
              <a:gd name="connsiteX3-87" fmla="*/ 482310 w 482853"/>
              <a:gd name="connsiteY3-88" fmla="*/ 199034 h 357883"/>
              <a:gd name="connsiteX4-89" fmla="*/ 420858 w 482853"/>
              <a:gd name="connsiteY4-90" fmla="*/ 339099 h 357883"/>
              <a:gd name="connsiteX5-91" fmla="*/ 372777 w 482853"/>
              <a:gd name="connsiteY5-92" fmla="*/ 315717 h 357883"/>
              <a:gd name="connsiteX6-93" fmla="*/ 355405 w 482853"/>
              <a:gd name="connsiteY6-94" fmla="*/ 251198 h 357883"/>
              <a:gd name="connsiteX7-95" fmla="*/ 315648 w 482853"/>
              <a:gd name="connsiteY7-96" fmla="*/ 105931 h 357883"/>
              <a:gd name="connsiteX8-97" fmla="*/ 174498 w 482853"/>
              <a:gd name="connsiteY8-98" fmla="*/ 110272 h 357883"/>
              <a:gd name="connsiteX9-99" fmla="*/ 162676 w 482853"/>
              <a:gd name="connsiteY9-100" fmla="*/ 258589 h 357883"/>
              <a:gd name="connsiteX10-101" fmla="*/ 156570 w 482853"/>
              <a:gd name="connsiteY10-102" fmla="*/ 346185 h 357883"/>
              <a:gd name="connsiteX11" fmla="*/ 78600 w 482853"/>
              <a:gd name="connsiteY11" fmla="*/ 326296 h 357883"/>
              <a:gd name="connsiteX0-103" fmla="*/ 78600 w 482853"/>
              <a:gd name="connsiteY0-104" fmla="*/ 326296 h 357883"/>
              <a:gd name="connsiteX1-105" fmla="*/ 98099 w 482853"/>
              <a:gd name="connsiteY1-106" fmla="*/ 34612 h 357883"/>
              <a:gd name="connsiteX2-107" fmla="*/ 381727 w 482853"/>
              <a:gd name="connsiteY2-108" fmla="*/ 22223 h 357883"/>
              <a:gd name="connsiteX3-109" fmla="*/ 482310 w 482853"/>
              <a:gd name="connsiteY3-110" fmla="*/ 199034 h 357883"/>
              <a:gd name="connsiteX4-111" fmla="*/ 420858 w 482853"/>
              <a:gd name="connsiteY4-112" fmla="*/ 339099 h 357883"/>
              <a:gd name="connsiteX5-113" fmla="*/ 372777 w 482853"/>
              <a:gd name="connsiteY5-114" fmla="*/ 315717 h 357883"/>
              <a:gd name="connsiteX6-115" fmla="*/ 355405 w 482853"/>
              <a:gd name="connsiteY6-116" fmla="*/ 251198 h 357883"/>
              <a:gd name="connsiteX7-117" fmla="*/ 315648 w 482853"/>
              <a:gd name="connsiteY7-118" fmla="*/ 105931 h 357883"/>
              <a:gd name="connsiteX8-119" fmla="*/ 174498 w 482853"/>
              <a:gd name="connsiteY8-120" fmla="*/ 110272 h 357883"/>
              <a:gd name="connsiteX9-121" fmla="*/ 162676 w 482853"/>
              <a:gd name="connsiteY9-122" fmla="*/ 258589 h 357883"/>
              <a:gd name="connsiteX10-123" fmla="*/ 156570 w 482853"/>
              <a:gd name="connsiteY10-124" fmla="*/ 346185 h 357883"/>
              <a:gd name="connsiteX11-125" fmla="*/ 78600 w 482853"/>
              <a:gd name="connsiteY11-126" fmla="*/ 326296 h 357883"/>
              <a:gd name="connsiteX0-127" fmla="*/ 78600 w 482853"/>
              <a:gd name="connsiteY0-128" fmla="*/ 326296 h 357883"/>
              <a:gd name="connsiteX1-129" fmla="*/ 98099 w 482853"/>
              <a:gd name="connsiteY1-130" fmla="*/ 34612 h 357883"/>
              <a:gd name="connsiteX2-131" fmla="*/ 381727 w 482853"/>
              <a:gd name="connsiteY2-132" fmla="*/ 22223 h 357883"/>
              <a:gd name="connsiteX3-133" fmla="*/ 482310 w 482853"/>
              <a:gd name="connsiteY3-134" fmla="*/ 199034 h 357883"/>
              <a:gd name="connsiteX4-135" fmla="*/ 420858 w 482853"/>
              <a:gd name="connsiteY4-136" fmla="*/ 339099 h 357883"/>
              <a:gd name="connsiteX5-137" fmla="*/ 372777 w 482853"/>
              <a:gd name="connsiteY5-138" fmla="*/ 315717 h 357883"/>
              <a:gd name="connsiteX6-139" fmla="*/ 350642 w 482853"/>
              <a:gd name="connsiteY6-140" fmla="*/ 253579 h 357883"/>
              <a:gd name="connsiteX7-141" fmla="*/ 315648 w 482853"/>
              <a:gd name="connsiteY7-142" fmla="*/ 105931 h 357883"/>
              <a:gd name="connsiteX8-143" fmla="*/ 174498 w 482853"/>
              <a:gd name="connsiteY8-144" fmla="*/ 110272 h 357883"/>
              <a:gd name="connsiteX9-145" fmla="*/ 162676 w 482853"/>
              <a:gd name="connsiteY9-146" fmla="*/ 258589 h 357883"/>
              <a:gd name="connsiteX10-147" fmla="*/ 156570 w 482853"/>
              <a:gd name="connsiteY10-148" fmla="*/ 346185 h 357883"/>
              <a:gd name="connsiteX11-149" fmla="*/ 78600 w 482853"/>
              <a:gd name="connsiteY11-150" fmla="*/ 326296 h 357883"/>
              <a:gd name="connsiteX0-151" fmla="*/ 78600 w 482853"/>
              <a:gd name="connsiteY0-152" fmla="*/ 326296 h 357883"/>
              <a:gd name="connsiteX1-153" fmla="*/ 98099 w 482853"/>
              <a:gd name="connsiteY1-154" fmla="*/ 34612 h 357883"/>
              <a:gd name="connsiteX2-155" fmla="*/ 381727 w 482853"/>
              <a:gd name="connsiteY2-156" fmla="*/ 22223 h 357883"/>
              <a:gd name="connsiteX3-157" fmla="*/ 482310 w 482853"/>
              <a:gd name="connsiteY3-158" fmla="*/ 199034 h 357883"/>
              <a:gd name="connsiteX4-159" fmla="*/ 420858 w 482853"/>
              <a:gd name="connsiteY4-160" fmla="*/ 339099 h 357883"/>
              <a:gd name="connsiteX5-161" fmla="*/ 372777 w 482853"/>
              <a:gd name="connsiteY5-162" fmla="*/ 315717 h 357883"/>
              <a:gd name="connsiteX6-163" fmla="*/ 350642 w 482853"/>
              <a:gd name="connsiteY6-164" fmla="*/ 253579 h 357883"/>
              <a:gd name="connsiteX7-165" fmla="*/ 315648 w 482853"/>
              <a:gd name="connsiteY7-166" fmla="*/ 105931 h 357883"/>
              <a:gd name="connsiteX8-167" fmla="*/ 174498 w 482853"/>
              <a:gd name="connsiteY8-168" fmla="*/ 110272 h 357883"/>
              <a:gd name="connsiteX9-169" fmla="*/ 172201 w 482853"/>
              <a:gd name="connsiteY9-170" fmla="*/ 260971 h 357883"/>
              <a:gd name="connsiteX10-171" fmla="*/ 156570 w 482853"/>
              <a:gd name="connsiteY10-172" fmla="*/ 346185 h 357883"/>
              <a:gd name="connsiteX11-173" fmla="*/ 78600 w 482853"/>
              <a:gd name="connsiteY11-174" fmla="*/ 326296 h 357883"/>
              <a:gd name="connsiteX0-175" fmla="*/ 86886 w 412558"/>
              <a:gd name="connsiteY0-176" fmla="*/ 360065 h 360696"/>
              <a:gd name="connsiteX1-177" fmla="*/ 27804 w 412558"/>
              <a:gd name="connsiteY1-178" fmla="*/ 37425 h 360696"/>
              <a:gd name="connsiteX2-179" fmla="*/ 311432 w 412558"/>
              <a:gd name="connsiteY2-180" fmla="*/ 25036 h 360696"/>
              <a:gd name="connsiteX3-181" fmla="*/ 412015 w 412558"/>
              <a:gd name="connsiteY3-182" fmla="*/ 201847 h 360696"/>
              <a:gd name="connsiteX4-183" fmla="*/ 350563 w 412558"/>
              <a:gd name="connsiteY4-184" fmla="*/ 341912 h 360696"/>
              <a:gd name="connsiteX5-185" fmla="*/ 302482 w 412558"/>
              <a:gd name="connsiteY5-186" fmla="*/ 318530 h 360696"/>
              <a:gd name="connsiteX6-187" fmla="*/ 280347 w 412558"/>
              <a:gd name="connsiteY6-188" fmla="*/ 256392 h 360696"/>
              <a:gd name="connsiteX7-189" fmla="*/ 245353 w 412558"/>
              <a:gd name="connsiteY7-190" fmla="*/ 108744 h 360696"/>
              <a:gd name="connsiteX8-191" fmla="*/ 104203 w 412558"/>
              <a:gd name="connsiteY8-192" fmla="*/ 113085 h 360696"/>
              <a:gd name="connsiteX9-193" fmla="*/ 101906 w 412558"/>
              <a:gd name="connsiteY9-194" fmla="*/ 263784 h 360696"/>
              <a:gd name="connsiteX10-195" fmla="*/ 86275 w 412558"/>
              <a:gd name="connsiteY10-196" fmla="*/ 348998 h 360696"/>
              <a:gd name="connsiteX11-197" fmla="*/ 86886 w 412558"/>
              <a:gd name="connsiteY11-198" fmla="*/ 360065 h 360696"/>
              <a:gd name="connsiteX0-199" fmla="*/ 125305 w 450977"/>
              <a:gd name="connsiteY0-200" fmla="*/ 353326 h 353957"/>
              <a:gd name="connsiteX1-201" fmla="*/ 2758 w 450977"/>
              <a:gd name="connsiteY1-202" fmla="*/ 240352 h 353957"/>
              <a:gd name="connsiteX2-203" fmla="*/ 66223 w 450977"/>
              <a:gd name="connsiteY2-204" fmla="*/ 30686 h 353957"/>
              <a:gd name="connsiteX3-205" fmla="*/ 349851 w 450977"/>
              <a:gd name="connsiteY3-206" fmla="*/ 18297 h 353957"/>
              <a:gd name="connsiteX4-207" fmla="*/ 450434 w 450977"/>
              <a:gd name="connsiteY4-208" fmla="*/ 195108 h 353957"/>
              <a:gd name="connsiteX5-209" fmla="*/ 388982 w 450977"/>
              <a:gd name="connsiteY5-210" fmla="*/ 335173 h 353957"/>
              <a:gd name="connsiteX6-211" fmla="*/ 340901 w 450977"/>
              <a:gd name="connsiteY6-212" fmla="*/ 311791 h 353957"/>
              <a:gd name="connsiteX7-213" fmla="*/ 318766 w 450977"/>
              <a:gd name="connsiteY7-214" fmla="*/ 249653 h 353957"/>
              <a:gd name="connsiteX8-215" fmla="*/ 283772 w 450977"/>
              <a:gd name="connsiteY8-216" fmla="*/ 102005 h 353957"/>
              <a:gd name="connsiteX9-217" fmla="*/ 142622 w 450977"/>
              <a:gd name="connsiteY9-218" fmla="*/ 106346 h 353957"/>
              <a:gd name="connsiteX10-219" fmla="*/ 140325 w 450977"/>
              <a:gd name="connsiteY10-220" fmla="*/ 257045 h 353957"/>
              <a:gd name="connsiteX11-221" fmla="*/ 124694 w 450977"/>
              <a:gd name="connsiteY11-222" fmla="*/ 342259 h 353957"/>
              <a:gd name="connsiteX12" fmla="*/ 125305 w 450977"/>
              <a:gd name="connsiteY12" fmla="*/ 353326 h 353957"/>
              <a:gd name="connsiteX0-223" fmla="*/ 120942 w 446614"/>
              <a:gd name="connsiteY0-224" fmla="*/ 352687 h 353318"/>
              <a:gd name="connsiteX1-225" fmla="*/ 3157 w 446614"/>
              <a:gd name="connsiteY1-226" fmla="*/ 227807 h 353318"/>
              <a:gd name="connsiteX2-227" fmla="*/ 61860 w 446614"/>
              <a:gd name="connsiteY2-228" fmla="*/ 30047 h 353318"/>
              <a:gd name="connsiteX3-229" fmla="*/ 345488 w 446614"/>
              <a:gd name="connsiteY3-230" fmla="*/ 17658 h 353318"/>
              <a:gd name="connsiteX4-231" fmla="*/ 446071 w 446614"/>
              <a:gd name="connsiteY4-232" fmla="*/ 194469 h 353318"/>
              <a:gd name="connsiteX5-233" fmla="*/ 384619 w 446614"/>
              <a:gd name="connsiteY5-234" fmla="*/ 334534 h 353318"/>
              <a:gd name="connsiteX6-235" fmla="*/ 336538 w 446614"/>
              <a:gd name="connsiteY6-236" fmla="*/ 311152 h 353318"/>
              <a:gd name="connsiteX7-237" fmla="*/ 314403 w 446614"/>
              <a:gd name="connsiteY7-238" fmla="*/ 249014 h 353318"/>
              <a:gd name="connsiteX8-239" fmla="*/ 279409 w 446614"/>
              <a:gd name="connsiteY8-240" fmla="*/ 101366 h 353318"/>
              <a:gd name="connsiteX9-241" fmla="*/ 138259 w 446614"/>
              <a:gd name="connsiteY9-242" fmla="*/ 105707 h 353318"/>
              <a:gd name="connsiteX10-243" fmla="*/ 135962 w 446614"/>
              <a:gd name="connsiteY10-244" fmla="*/ 256406 h 353318"/>
              <a:gd name="connsiteX11-245" fmla="*/ 120331 w 446614"/>
              <a:gd name="connsiteY11-246" fmla="*/ 341620 h 353318"/>
              <a:gd name="connsiteX12-247" fmla="*/ 120942 w 446614"/>
              <a:gd name="connsiteY12-248" fmla="*/ 352687 h 353318"/>
              <a:gd name="connsiteX0-249" fmla="*/ 120942 w 446614"/>
              <a:gd name="connsiteY0-250" fmla="*/ 352687 h 353318"/>
              <a:gd name="connsiteX1-251" fmla="*/ 3157 w 446614"/>
              <a:gd name="connsiteY1-252" fmla="*/ 227807 h 353318"/>
              <a:gd name="connsiteX2-253" fmla="*/ 61860 w 446614"/>
              <a:gd name="connsiteY2-254" fmla="*/ 30047 h 353318"/>
              <a:gd name="connsiteX3-255" fmla="*/ 345488 w 446614"/>
              <a:gd name="connsiteY3-256" fmla="*/ 17658 h 353318"/>
              <a:gd name="connsiteX4-257" fmla="*/ 446071 w 446614"/>
              <a:gd name="connsiteY4-258" fmla="*/ 194469 h 353318"/>
              <a:gd name="connsiteX5-259" fmla="*/ 384619 w 446614"/>
              <a:gd name="connsiteY5-260" fmla="*/ 334534 h 353318"/>
              <a:gd name="connsiteX6-261" fmla="*/ 336538 w 446614"/>
              <a:gd name="connsiteY6-262" fmla="*/ 311152 h 353318"/>
              <a:gd name="connsiteX7-263" fmla="*/ 314403 w 446614"/>
              <a:gd name="connsiteY7-264" fmla="*/ 249014 h 353318"/>
              <a:gd name="connsiteX8-265" fmla="*/ 279409 w 446614"/>
              <a:gd name="connsiteY8-266" fmla="*/ 101366 h 353318"/>
              <a:gd name="connsiteX9-267" fmla="*/ 138259 w 446614"/>
              <a:gd name="connsiteY9-268" fmla="*/ 105707 h 353318"/>
              <a:gd name="connsiteX10-269" fmla="*/ 135962 w 446614"/>
              <a:gd name="connsiteY10-270" fmla="*/ 256406 h 353318"/>
              <a:gd name="connsiteX11-271" fmla="*/ 120331 w 446614"/>
              <a:gd name="connsiteY11-272" fmla="*/ 341620 h 353318"/>
              <a:gd name="connsiteX12-273" fmla="*/ 120942 w 446614"/>
              <a:gd name="connsiteY12-274" fmla="*/ 352687 h 35331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37" y="connsiteY9-38"/>
              </a:cxn>
              <a:cxn ang="0">
                <a:pos x="connsiteX10-79" y="connsiteY10-80"/>
              </a:cxn>
              <a:cxn ang="0">
                <a:pos x="connsiteX11-125" y="connsiteY11-126"/>
              </a:cxn>
              <a:cxn ang="0">
                <a:pos x="connsiteX12-247" y="connsiteY12-248"/>
              </a:cxn>
            </a:cxnLst>
            <a:rect l="l" t="t" r="r" b="b"/>
            <a:pathLst>
              <a:path w="446614" h="353318">
                <a:moveTo>
                  <a:pt x="120942" y="352687"/>
                </a:moveTo>
                <a:cubicBezTo>
                  <a:pt x="107366" y="330543"/>
                  <a:pt x="17766" y="269674"/>
                  <a:pt x="3157" y="227807"/>
                </a:cubicBezTo>
                <a:cubicBezTo>
                  <a:pt x="-6690" y="174034"/>
                  <a:pt x="4805" y="65072"/>
                  <a:pt x="61860" y="30047"/>
                </a:cubicBezTo>
                <a:cubicBezTo>
                  <a:pt x="118915" y="-4978"/>
                  <a:pt x="281453" y="-9746"/>
                  <a:pt x="345488" y="17658"/>
                </a:cubicBezTo>
                <a:cubicBezTo>
                  <a:pt x="409523" y="45062"/>
                  <a:pt x="449074" y="144037"/>
                  <a:pt x="446071" y="194469"/>
                </a:cubicBezTo>
                <a:cubicBezTo>
                  <a:pt x="452593" y="247282"/>
                  <a:pt x="398509" y="310324"/>
                  <a:pt x="384619" y="334534"/>
                </a:cubicBezTo>
                <a:cubicBezTo>
                  <a:pt x="390270" y="384243"/>
                  <a:pt x="351812" y="320643"/>
                  <a:pt x="336538" y="311152"/>
                </a:cubicBezTo>
                <a:cubicBezTo>
                  <a:pt x="321264" y="301661"/>
                  <a:pt x="331068" y="284772"/>
                  <a:pt x="314403" y="249014"/>
                </a:cubicBezTo>
                <a:cubicBezTo>
                  <a:pt x="389373" y="205557"/>
                  <a:pt x="308766" y="125251"/>
                  <a:pt x="279409" y="101366"/>
                </a:cubicBezTo>
                <a:cubicBezTo>
                  <a:pt x="250052" y="77481"/>
                  <a:pt x="181108" y="90123"/>
                  <a:pt x="138259" y="105707"/>
                </a:cubicBezTo>
                <a:cubicBezTo>
                  <a:pt x="47749" y="138625"/>
                  <a:pt x="51101" y="218453"/>
                  <a:pt x="135962" y="256406"/>
                </a:cubicBezTo>
                <a:cubicBezTo>
                  <a:pt x="120900" y="267369"/>
                  <a:pt x="135393" y="330657"/>
                  <a:pt x="120331" y="341620"/>
                </a:cubicBezTo>
                <a:cubicBezTo>
                  <a:pt x="107367" y="353226"/>
                  <a:pt x="133906" y="341081"/>
                  <a:pt x="120942" y="35268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65" name="矩形: 一个圆顶角，剪去另一个顶角 64"/>
          <p:cNvSpPr/>
          <p:nvPr userDrawn="1"/>
        </p:nvSpPr>
        <p:spPr>
          <a:xfrm rot="5400000" flipV="1">
            <a:off x="77578" y="1833298"/>
            <a:ext cx="900000" cy="360000"/>
          </a:xfrm>
          <a:prstGeom prst="snipRoundRect">
            <a:avLst/>
          </a:prstGeom>
          <a:solidFill>
            <a:srgbClr val="DA6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Kanit SemiBold" panose="020B0A00000000000000" pitchFamily="34" charset="-122"/>
              <a:ea typeface="Kanit SemiBold" panose="020B0A00000000000000" pitchFamily="34" charset="-122"/>
            </a:endParaRPr>
          </a:p>
        </p:txBody>
      </p:sp>
      <p:sp>
        <p:nvSpPr>
          <p:cNvPr id="66" name="矩形: 一个圆顶角，剪去另一个顶角 65"/>
          <p:cNvSpPr/>
          <p:nvPr userDrawn="1"/>
        </p:nvSpPr>
        <p:spPr>
          <a:xfrm rot="5400000" flipV="1">
            <a:off x="77578" y="2785145"/>
            <a:ext cx="900000" cy="360000"/>
          </a:xfrm>
          <a:prstGeom prst="snipRound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Kanit SemiBold" panose="020B0A00000000000000" pitchFamily="34" charset="-122"/>
              <a:ea typeface="Kanit SemiBold" panose="020B0A00000000000000" pitchFamily="34" charset="-122"/>
            </a:endParaRPr>
          </a:p>
        </p:txBody>
      </p:sp>
      <p:sp>
        <p:nvSpPr>
          <p:cNvPr id="67" name="矩形: 一个圆顶角，剪去另一个顶角 66"/>
          <p:cNvSpPr/>
          <p:nvPr userDrawn="1"/>
        </p:nvSpPr>
        <p:spPr>
          <a:xfrm rot="5400000" flipV="1">
            <a:off x="77578" y="3736992"/>
            <a:ext cx="900000" cy="360000"/>
          </a:xfrm>
          <a:prstGeom prst="snip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Kanit SemiBold" panose="020B0A00000000000000" pitchFamily="34" charset="-122"/>
              <a:ea typeface="Kanit SemiBold" panose="020B0A00000000000000" pitchFamily="34" charset="-122"/>
            </a:endParaRPr>
          </a:p>
        </p:txBody>
      </p:sp>
      <p:sp>
        <p:nvSpPr>
          <p:cNvPr id="68" name="矩形: 一个圆顶角，剪去另一个顶角 67"/>
          <p:cNvSpPr/>
          <p:nvPr userDrawn="1"/>
        </p:nvSpPr>
        <p:spPr>
          <a:xfrm rot="5400000" flipV="1">
            <a:off x="77578" y="4688839"/>
            <a:ext cx="900000" cy="360000"/>
          </a:xfrm>
          <a:prstGeom prst="snipRoundRect">
            <a:avLst/>
          </a:prstGeom>
          <a:solidFill>
            <a:srgbClr val="DA6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Kanit SemiBold" panose="020B0A00000000000000" pitchFamily="34" charset="-122"/>
              <a:ea typeface="Kanit SemiBold" panose="020B0A00000000000000" pitchFamily="34" charset="-122"/>
            </a:endParaRPr>
          </a:p>
        </p:txBody>
      </p:sp>
      <p:sp>
        <p:nvSpPr>
          <p:cNvPr id="69" name="矩形: 一个圆顶角，剪去另一个顶角 68"/>
          <p:cNvSpPr/>
          <p:nvPr userDrawn="1"/>
        </p:nvSpPr>
        <p:spPr>
          <a:xfrm rot="16200000" flipV="1">
            <a:off x="11200467" y="5575885"/>
            <a:ext cx="900000" cy="432000"/>
          </a:xfrm>
          <a:prstGeom prst="snipRound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Kanit SemiBold" panose="020B0A00000000000000" pitchFamily="34" charset="-122"/>
              <a:ea typeface="Kanit SemiBold" panose="020B0A00000000000000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: 圆角 9"/>
          <p:cNvSpPr/>
          <p:nvPr userDrawn="1"/>
        </p:nvSpPr>
        <p:spPr>
          <a:xfrm>
            <a:off x="474143" y="266705"/>
            <a:ext cx="11243714" cy="6324590"/>
          </a:xfrm>
          <a:prstGeom prst="roundRect">
            <a:avLst>
              <a:gd name="adj" fmla="val 3157"/>
            </a:avLst>
          </a:prstGeom>
          <a:solidFill>
            <a:srgbClr val="1EA3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: 圆角 11"/>
          <p:cNvSpPr/>
          <p:nvPr userDrawn="1"/>
        </p:nvSpPr>
        <p:spPr>
          <a:xfrm>
            <a:off x="644577" y="405300"/>
            <a:ext cx="10852879" cy="5999443"/>
          </a:xfrm>
          <a:prstGeom prst="roundRect">
            <a:avLst>
              <a:gd name="adj" fmla="val 307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0" name="矩形: 圆角 59"/>
          <p:cNvSpPr/>
          <p:nvPr userDrawn="1"/>
        </p:nvSpPr>
        <p:spPr>
          <a:xfrm>
            <a:off x="707034" y="457147"/>
            <a:ext cx="10728000" cy="5904000"/>
          </a:xfrm>
          <a:prstGeom prst="roundRect">
            <a:avLst>
              <a:gd name="adj" fmla="val 3073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3" name="矩形: 一个圆顶角，剪去另一个顶角 12"/>
          <p:cNvSpPr/>
          <p:nvPr userDrawn="1"/>
        </p:nvSpPr>
        <p:spPr>
          <a:xfrm rot="16200000" flipV="1">
            <a:off x="11164467" y="852650"/>
            <a:ext cx="900000" cy="360000"/>
          </a:xfrm>
          <a:prstGeom prst="snip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Kanit SemiBold" panose="020B0A00000000000000" pitchFamily="34" charset="-122"/>
              <a:ea typeface="Kanit SemiBold" panose="020B0A00000000000000" pitchFamily="34" charset="-122"/>
            </a:endParaRPr>
          </a:p>
        </p:txBody>
      </p:sp>
      <p:grpSp>
        <p:nvGrpSpPr>
          <p:cNvPr id="20" name="组合 19"/>
          <p:cNvGrpSpPr/>
          <p:nvPr userDrawn="1"/>
        </p:nvGrpSpPr>
        <p:grpSpPr>
          <a:xfrm>
            <a:off x="958215" y="133985"/>
            <a:ext cx="10149840" cy="614680"/>
            <a:chOff x="1509" y="211"/>
            <a:chExt cx="15984" cy="968"/>
          </a:xfrm>
        </p:grpSpPr>
        <p:sp>
          <p:nvSpPr>
            <p:cNvPr id="42" name="流程图: 接点 41"/>
            <p:cNvSpPr/>
            <p:nvPr/>
          </p:nvSpPr>
          <p:spPr>
            <a:xfrm>
              <a:off x="1509" y="720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3" name="空心弧 18"/>
            <p:cNvSpPr/>
            <p:nvPr/>
          </p:nvSpPr>
          <p:spPr>
            <a:xfrm rot="5400000">
              <a:off x="1469" y="295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4" name="流程图: 接点 43"/>
            <p:cNvSpPr/>
            <p:nvPr/>
          </p:nvSpPr>
          <p:spPr>
            <a:xfrm>
              <a:off x="3378" y="720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5" name="空心弧 18"/>
            <p:cNvSpPr/>
            <p:nvPr/>
          </p:nvSpPr>
          <p:spPr>
            <a:xfrm rot="5400000">
              <a:off x="3338" y="295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6" name="流程图: 接点 45"/>
            <p:cNvSpPr/>
            <p:nvPr/>
          </p:nvSpPr>
          <p:spPr>
            <a:xfrm>
              <a:off x="5211" y="725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7" name="空心弧 18"/>
            <p:cNvSpPr/>
            <p:nvPr/>
          </p:nvSpPr>
          <p:spPr>
            <a:xfrm rot="5400000">
              <a:off x="5171" y="299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8" name="流程图: 接点 47"/>
            <p:cNvSpPr/>
            <p:nvPr/>
          </p:nvSpPr>
          <p:spPr>
            <a:xfrm>
              <a:off x="7391" y="718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9" name="空心弧 18"/>
            <p:cNvSpPr/>
            <p:nvPr/>
          </p:nvSpPr>
          <p:spPr>
            <a:xfrm rot="5400000">
              <a:off x="7351" y="292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0" name="流程图: 接点 49"/>
            <p:cNvSpPr/>
            <p:nvPr/>
          </p:nvSpPr>
          <p:spPr>
            <a:xfrm>
              <a:off x="9260" y="718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1" name="空心弧 18"/>
            <p:cNvSpPr/>
            <p:nvPr/>
          </p:nvSpPr>
          <p:spPr>
            <a:xfrm rot="5400000">
              <a:off x="9220" y="292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2" name="流程图: 接点 51"/>
            <p:cNvSpPr/>
            <p:nvPr/>
          </p:nvSpPr>
          <p:spPr>
            <a:xfrm>
              <a:off x="11093" y="722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3" name="空心弧 18"/>
            <p:cNvSpPr/>
            <p:nvPr/>
          </p:nvSpPr>
          <p:spPr>
            <a:xfrm rot="5400000">
              <a:off x="11053" y="297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4" name="流程图: 接点 53"/>
            <p:cNvSpPr/>
            <p:nvPr/>
          </p:nvSpPr>
          <p:spPr>
            <a:xfrm>
              <a:off x="13203" y="709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5" name="空心弧 18"/>
            <p:cNvSpPr/>
            <p:nvPr/>
          </p:nvSpPr>
          <p:spPr>
            <a:xfrm rot="5400000">
              <a:off x="13162" y="284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6" name="流程图: 接点 55"/>
            <p:cNvSpPr/>
            <p:nvPr/>
          </p:nvSpPr>
          <p:spPr>
            <a:xfrm>
              <a:off x="15071" y="709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7" name="空心弧 18"/>
            <p:cNvSpPr/>
            <p:nvPr/>
          </p:nvSpPr>
          <p:spPr>
            <a:xfrm rot="5400000">
              <a:off x="15031" y="284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8" name="流程图: 接点 57"/>
            <p:cNvSpPr/>
            <p:nvPr/>
          </p:nvSpPr>
          <p:spPr>
            <a:xfrm>
              <a:off x="16905" y="714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9" name="空心弧 18"/>
            <p:cNvSpPr/>
            <p:nvPr/>
          </p:nvSpPr>
          <p:spPr>
            <a:xfrm rot="5400000">
              <a:off x="16864" y="289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65" name="矩形: 一个圆顶角，剪去另一个顶角 64"/>
          <p:cNvSpPr/>
          <p:nvPr userDrawn="1"/>
        </p:nvSpPr>
        <p:spPr>
          <a:xfrm rot="16200000" flipV="1">
            <a:off x="11164467" y="1804497"/>
            <a:ext cx="900000" cy="360000"/>
          </a:xfrm>
          <a:prstGeom prst="snipRoundRect">
            <a:avLst/>
          </a:prstGeom>
          <a:solidFill>
            <a:srgbClr val="DA6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Kanit SemiBold" panose="020B0A00000000000000" pitchFamily="34" charset="-122"/>
              <a:ea typeface="Kanit SemiBold" panose="020B0A00000000000000" pitchFamily="34" charset="-122"/>
            </a:endParaRPr>
          </a:p>
        </p:txBody>
      </p:sp>
      <p:sp>
        <p:nvSpPr>
          <p:cNvPr id="66" name="矩形: 一个圆顶角，剪去另一个顶角 65"/>
          <p:cNvSpPr/>
          <p:nvPr userDrawn="1"/>
        </p:nvSpPr>
        <p:spPr>
          <a:xfrm rot="16200000" flipV="1">
            <a:off x="11164467" y="2756344"/>
            <a:ext cx="900000" cy="360000"/>
          </a:xfrm>
          <a:prstGeom prst="snipRound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Kanit SemiBold" panose="020B0A00000000000000" pitchFamily="34" charset="-122"/>
              <a:ea typeface="Kanit SemiBold" panose="020B0A00000000000000" pitchFamily="34" charset="-122"/>
            </a:endParaRPr>
          </a:p>
        </p:txBody>
      </p:sp>
      <p:sp>
        <p:nvSpPr>
          <p:cNvPr id="67" name="矩形: 一个圆顶角，剪去另一个顶角 66"/>
          <p:cNvSpPr/>
          <p:nvPr userDrawn="1"/>
        </p:nvSpPr>
        <p:spPr>
          <a:xfrm rot="16200000" flipV="1">
            <a:off x="11164467" y="3708191"/>
            <a:ext cx="900000" cy="360000"/>
          </a:xfrm>
          <a:prstGeom prst="snip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Kanit SemiBold" panose="020B0A00000000000000" pitchFamily="34" charset="-122"/>
              <a:ea typeface="Kanit SemiBold" panose="020B0A00000000000000" pitchFamily="34" charset="-122"/>
            </a:endParaRPr>
          </a:p>
        </p:txBody>
      </p:sp>
      <p:sp>
        <p:nvSpPr>
          <p:cNvPr id="68" name="矩形: 一个圆顶角，剪去另一个顶角 67"/>
          <p:cNvSpPr/>
          <p:nvPr userDrawn="1"/>
        </p:nvSpPr>
        <p:spPr>
          <a:xfrm rot="16200000" flipV="1">
            <a:off x="11164467" y="4660038"/>
            <a:ext cx="900000" cy="360000"/>
          </a:xfrm>
          <a:prstGeom prst="snipRoundRect">
            <a:avLst/>
          </a:prstGeom>
          <a:solidFill>
            <a:srgbClr val="DA6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Kanit SemiBold" panose="020B0A00000000000000" pitchFamily="34" charset="-122"/>
              <a:ea typeface="Kanit SemiBold" panose="020B0A00000000000000" pitchFamily="34" charset="-122"/>
            </a:endParaRPr>
          </a:p>
        </p:txBody>
      </p:sp>
      <p:sp>
        <p:nvSpPr>
          <p:cNvPr id="69" name="矩形: 一个圆顶角，剪去另一个顶角 68"/>
          <p:cNvSpPr/>
          <p:nvPr userDrawn="1"/>
        </p:nvSpPr>
        <p:spPr>
          <a:xfrm rot="16200000" flipV="1">
            <a:off x="11164467" y="5611885"/>
            <a:ext cx="900000" cy="360000"/>
          </a:xfrm>
          <a:prstGeom prst="snipRound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Kanit SemiBold" panose="020B0A00000000000000" pitchFamily="34" charset="-122"/>
              <a:ea typeface="Kanit SemiBold" panose="020B0A00000000000000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65327-8228-406E-8BCB-8A6EFFCB708E}" type="datetimeFigureOut">
              <a:rPr lang="zh-CN" altLang="en-US" smtClean="0"/>
              <a:t>2022/9/5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F427C-CBCB-47E0-B4FF-EC06D961866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65327-8228-406E-8BCB-8A6EFFCB708E}" type="datetimeFigureOut">
              <a:rPr lang="zh-CN" altLang="en-US" smtClean="0"/>
              <a:t>2022/9/5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F427C-CBCB-47E0-B4FF-EC06D961866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65327-8228-406E-8BCB-8A6EFFCB708E}" type="datetimeFigureOut">
              <a:rPr lang="zh-CN" altLang="en-US" smtClean="0"/>
              <a:t>2022/9/5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F427C-CBCB-47E0-B4FF-EC06D961866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: 圆角 9"/>
          <p:cNvSpPr/>
          <p:nvPr userDrawn="1"/>
        </p:nvSpPr>
        <p:spPr>
          <a:xfrm>
            <a:off x="474143" y="266705"/>
            <a:ext cx="11243714" cy="6324590"/>
          </a:xfrm>
          <a:prstGeom prst="roundRect">
            <a:avLst>
              <a:gd name="adj" fmla="val 3157"/>
            </a:avLst>
          </a:prstGeom>
          <a:solidFill>
            <a:srgbClr val="1EA3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: 圆角 11"/>
          <p:cNvSpPr/>
          <p:nvPr userDrawn="1"/>
        </p:nvSpPr>
        <p:spPr>
          <a:xfrm>
            <a:off x="644577" y="405300"/>
            <a:ext cx="10852879" cy="5999443"/>
          </a:xfrm>
          <a:prstGeom prst="roundRect">
            <a:avLst>
              <a:gd name="adj" fmla="val 307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0" name="矩形: 圆角 59"/>
          <p:cNvSpPr/>
          <p:nvPr userDrawn="1"/>
        </p:nvSpPr>
        <p:spPr>
          <a:xfrm>
            <a:off x="707034" y="457147"/>
            <a:ext cx="10728000" cy="5904000"/>
          </a:xfrm>
          <a:prstGeom prst="roundRect">
            <a:avLst>
              <a:gd name="adj" fmla="val 3073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3" name="矩形: 一个圆顶角，剪去另一个顶角 12"/>
          <p:cNvSpPr/>
          <p:nvPr userDrawn="1"/>
        </p:nvSpPr>
        <p:spPr>
          <a:xfrm rot="16200000" flipV="1">
            <a:off x="11200467" y="816649"/>
            <a:ext cx="900000" cy="432000"/>
          </a:xfrm>
          <a:prstGeom prst="snip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Kanit SemiBold" panose="020B0A00000000000000" pitchFamily="34" charset="-122"/>
              <a:ea typeface="Kanit SemiBold" panose="020B0A00000000000000" pitchFamily="3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958215" y="133985"/>
            <a:ext cx="10149840" cy="614680"/>
            <a:chOff x="1509" y="211"/>
            <a:chExt cx="15984" cy="968"/>
          </a:xfrm>
        </p:grpSpPr>
        <p:sp>
          <p:nvSpPr>
            <p:cNvPr id="42" name="流程图: 接点 41"/>
            <p:cNvSpPr/>
            <p:nvPr/>
          </p:nvSpPr>
          <p:spPr>
            <a:xfrm>
              <a:off x="1509" y="720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3" name="空心弧 18"/>
            <p:cNvSpPr/>
            <p:nvPr/>
          </p:nvSpPr>
          <p:spPr>
            <a:xfrm rot="5400000">
              <a:off x="1469" y="295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4" name="流程图: 接点 43"/>
            <p:cNvSpPr/>
            <p:nvPr/>
          </p:nvSpPr>
          <p:spPr>
            <a:xfrm>
              <a:off x="3378" y="720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5" name="空心弧 18"/>
            <p:cNvSpPr/>
            <p:nvPr/>
          </p:nvSpPr>
          <p:spPr>
            <a:xfrm rot="5400000">
              <a:off x="3338" y="295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6" name="流程图: 接点 45"/>
            <p:cNvSpPr/>
            <p:nvPr/>
          </p:nvSpPr>
          <p:spPr>
            <a:xfrm>
              <a:off x="5211" y="725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7" name="空心弧 18"/>
            <p:cNvSpPr/>
            <p:nvPr/>
          </p:nvSpPr>
          <p:spPr>
            <a:xfrm rot="5400000">
              <a:off x="5171" y="299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8" name="流程图: 接点 47"/>
            <p:cNvSpPr/>
            <p:nvPr/>
          </p:nvSpPr>
          <p:spPr>
            <a:xfrm>
              <a:off x="7391" y="718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9" name="空心弧 18"/>
            <p:cNvSpPr/>
            <p:nvPr/>
          </p:nvSpPr>
          <p:spPr>
            <a:xfrm rot="5400000">
              <a:off x="7351" y="292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0" name="流程图: 接点 49"/>
            <p:cNvSpPr/>
            <p:nvPr/>
          </p:nvSpPr>
          <p:spPr>
            <a:xfrm>
              <a:off x="9260" y="718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1" name="空心弧 18"/>
            <p:cNvSpPr/>
            <p:nvPr/>
          </p:nvSpPr>
          <p:spPr>
            <a:xfrm rot="5400000">
              <a:off x="9220" y="292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2" name="流程图: 接点 51"/>
            <p:cNvSpPr/>
            <p:nvPr/>
          </p:nvSpPr>
          <p:spPr>
            <a:xfrm>
              <a:off x="11093" y="722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3" name="空心弧 18"/>
            <p:cNvSpPr/>
            <p:nvPr/>
          </p:nvSpPr>
          <p:spPr>
            <a:xfrm rot="5400000">
              <a:off x="11053" y="297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4" name="流程图: 接点 53"/>
            <p:cNvSpPr/>
            <p:nvPr/>
          </p:nvSpPr>
          <p:spPr>
            <a:xfrm>
              <a:off x="13203" y="709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5" name="空心弧 18"/>
            <p:cNvSpPr/>
            <p:nvPr/>
          </p:nvSpPr>
          <p:spPr>
            <a:xfrm rot="5400000">
              <a:off x="13162" y="284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6" name="流程图: 接点 55"/>
            <p:cNvSpPr/>
            <p:nvPr/>
          </p:nvSpPr>
          <p:spPr>
            <a:xfrm>
              <a:off x="15071" y="709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7" name="空心弧 18"/>
            <p:cNvSpPr/>
            <p:nvPr/>
          </p:nvSpPr>
          <p:spPr>
            <a:xfrm rot="5400000">
              <a:off x="15031" y="284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8" name="流程图: 接点 57"/>
            <p:cNvSpPr/>
            <p:nvPr/>
          </p:nvSpPr>
          <p:spPr>
            <a:xfrm>
              <a:off x="16905" y="714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9" name="空心弧 18"/>
            <p:cNvSpPr/>
            <p:nvPr/>
          </p:nvSpPr>
          <p:spPr>
            <a:xfrm rot="5400000">
              <a:off x="16864" y="289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65" name="矩形: 一个圆顶角，剪去另一个顶角 64"/>
          <p:cNvSpPr/>
          <p:nvPr userDrawn="1"/>
        </p:nvSpPr>
        <p:spPr>
          <a:xfrm rot="16200000" flipV="1">
            <a:off x="11164467" y="1804497"/>
            <a:ext cx="900000" cy="360000"/>
          </a:xfrm>
          <a:prstGeom prst="snipRoundRect">
            <a:avLst/>
          </a:prstGeom>
          <a:solidFill>
            <a:srgbClr val="DA6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Kanit SemiBold" panose="020B0A00000000000000" pitchFamily="34" charset="-122"/>
              <a:ea typeface="Kanit SemiBold" panose="020B0A00000000000000" pitchFamily="34" charset="-122"/>
            </a:endParaRPr>
          </a:p>
        </p:txBody>
      </p:sp>
      <p:sp>
        <p:nvSpPr>
          <p:cNvPr id="66" name="矩形: 一个圆顶角，剪去另一个顶角 65"/>
          <p:cNvSpPr/>
          <p:nvPr userDrawn="1"/>
        </p:nvSpPr>
        <p:spPr>
          <a:xfrm rot="16200000" flipV="1">
            <a:off x="11164467" y="2756344"/>
            <a:ext cx="900000" cy="360000"/>
          </a:xfrm>
          <a:prstGeom prst="snipRound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Kanit SemiBold" panose="020B0A00000000000000" pitchFamily="34" charset="-122"/>
              <a:ea typeface="Kanit SemiBold" panose="020B0A00000000000000" pitchFamily="34" charset="-122"/>
            </a:endParaRPr>
          </a:p>
        </p:txBody>
      </p:sp>
      <p:sp>
        <p:nvSpPr>
          <p:cNvPr id="67" name="矩形: 一个圆顶角，剪去另一个顶角 66"/>
          <p:cNvSpPr/>
          <p:nvPr userDrawn="1"/>
        </p:nvSpPr>
        <p:spPr>
          <a:xfrm rot="16200000" flipV="1">
            <a:off x="11164467" y="3708191"/>
            <a:ext cx="900000" cy="360000"/>
          </a:xfrm>
          <a:prstGeom prst="snip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Kanit SemiBold" panose="020B0A00000000000000" pitchFamily="34" charset="-122"/>
              <a:ea typeface="Kanit SemiBold" panose="020B0A00000000000000" pitchFamily="34" charset="-122"/>
            </a:endParaRPr>
          </a:p>
        </p:txBody>
      </p:sp>
      <p:sp>
        <p:nvSpPr>
          <p:cNvPr id="68" name="矩形: 一个圆顶角，剪去另一个顶角 67"/>
          <p:cNvSpPr/>
          <p:nvPr userDrawn="1"/>
        </p:nvSpPr>
        <p:spPr>
          <a:xfrm rot="16200000" flipV="1">
            <a:off x="11164467" y="4660038"/>
            <a:ext cx="900000" cy="360000"/>
          </a:xfrm>
          <a:prstGeom prst="snipRoundRect">
            <a:avLst/>
          </a:prstGeom>
          <a:solidFill>
            <a:srgbClr val="DA6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Kanit SemiBold" panose="020B0A00000000000000" pitchFamily="34" charset="-122"/>
              <a:ea typeface="Kanit SemiBold" panose="020B0A00000000000000" pitchFamily="34" charset="-122"/>
            </a:endParaRPr>
          </a:p>
        </p:txBody>
      </p:sp>
      <p:sp>
        <p:nvSpPr>
          <p:cNvPr id="69" name="矩形: 一个圆顶角，剪去另一个顶角 68"/>
          <p:cNvSpPr/>
          <p:nvPr userDrawn="1"/>
        </p:nvSpPr>
        <p:spPr>
          <a:xfrm rot="16200000" flipV="1">
            <a:off x="11164467" y="5611885"/>
            <a:ext cx="900000" cy="360000"/>
          </a:xfrm>
          <a:prstGeom prst="snipRound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Kanit SemiBold" panose="020B0A00000000000000" pitchFamily="34" charset="-122"/>
              <a:ea typeface="Kanit SemiBold" panose="020B0A00000000000000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: 圆角 9"/>
          <p:cNvSpPr/>
          <p:nvPr userDrawn="1"/>
        </p:nvSpPr>
        <p:spPr>
          <a:xfrm>
            <a:off x="474143" y="266705"/>
            <a:ext cx="11243714" cy="6324590"/>
          </a:xfrm>
          <a:prstGeom prst="roundRect">
            <a:avLst>
              <a:gd name="adj" fmla="val 3157"/>
            </a:avLst>
          </a:prstGeom>
          <a:solidFill>
            <a:srgbClr val="1EA3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: 圆角 11"/>
          <p:cNvSpPr/>
          <p:nvPr userDrawn="1"/>
        </p:nvSpPr>
        <p:spPr>
          <a:xfrm>
            <a:off x="644577" y="405300"/>
            <a:ext cx="10852879" cy="5999443"/>
          </a:xfrm>
          <a:prstGeom prst="roundRect">
            <a:avLst>
              <a:gd name="adj" fmla="val 307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0" name="矩形: 圆角 59"/>
          <p:cNvSpPr/>
          <p:nvPr userDrawn="1"/>
        </p:nvSpPr>
        <p:spPr>
          <a:xfrm>
            <a:off x="707034" y="457147"/>
            <a:ext cx="10728000" cy="5904000"/>
          </a:xfrm>
          <a:prstGeom prst="roundRect">
            <a:avLst>
              <a:gd name="adj" fmla="val 3073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grpSp>
        <p:nvGrpSpPr>
          <p:cNvPr id="11" name="组合 10"/>
          <p:cNvGrpSpPr/>
          <p:nvPr userDrawn="1"/>
        </p:nvGrpSpPr>
        <p:grpSpPr>
          <a:xfrm>
            <a:off x="958215" y="133985"/>
            <a:ext cx="10149840" cy="614680"/>
            <a:chOff x="1509" y="211"/>
            <a:chExt cx="15984" cy="968"/>
          </a:xfrm>
        </p:grpSpPr>
        <p:sp>
          <p:nvSpPr>
            <p:cNvPr id="42" name="流程图: 接点 41"/>
            <p:cNvSpPr/>
            <p:nvPr/>
          </p:nvSpPr>
          <p:spPr>
            <a:xfrm>
              <a:off x="1509" y="720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3" name="空心弧 18"/>
            <p:cNvSpPr/>
            <p:nvPr/>
          </p:nvSpPr>
          <p:spPr>
            <a:xfrm rot="5400000">
              <a:off x="1469" y="295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4" name="流程图: 接点 43"/>
            <p:cNvSpPr/>
            <p:nvPr/>
          </p:nvSpPr>
          <p:spPr>
            <a:xfrm>
              <a:off x="3378" y="720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5" name="空心弧 18"/>
            <p:cNvSpPr/>
            <p:nvPr/>
          </p:nvSpPr>
          <p:spPr>
            <a:xfrm rot="5400000">
              <a:off x="3338" y="295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6" name="流程图: 接点 45"/>
            <p:cNvSpPr/>
            <p:nvPr/>
          </p:nvSpPr>
          <p:spPr>
            <a:xfrm>
              <a:off x="5211" y="725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7" name="空心弧 18"/>
            <p:cNvSpPr/>
            <p:nvPr/>
          </p:nvSpPr>
          <p:spPr>
            <a:xfrm rot="5400000">
              <a:off x="5171" y="299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8" name="流程图: 接点 47"/>
            <p:cNvSpPr/>
            <p:nvPr/>
          </p:nvSpPr>
          <p:spPr>
            <a:xfrm>
              <a:off x="7391" y="718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9" name="空心弧 18"/>
            <p:cNvSpPr/>
            <p:nvPr/>
          </p:nvSpPr>
          <p:spPr>
            <a:xfrm rot="5400000">
              <a:off x="7351" y="292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0" name="流程图: 接点 49"/>
            <p:cNvSpPr/>
            <p:nvPr/>
          </p:nvSpPr>
          <p:spPr>
            <a:xfrm>
              <a:off x="9260" y="718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1" name="空心弧 18"/>
            <p:cNvSpPr/>
            <p:nvPr/>
          </p:nvSpPr>
          <p:spPr>
            <a:xfrm rot="5400000">
              <a:off x="9220" y="292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2" name="流程图: 接点 51"/>
            <p:cNvSpPr/>
            <p:nvPr/>
          </p:nvSpPr>
          <p:spPr>
            <a:xfrm>
              <a:off x="11093" y="722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3" name="空心弧 18"/>
            <p:cNvSpPr/>
            <p:nvPr/>
          </p:nvSpPr>
          <p:spPr>
            <a:xfrm rot="5400000">
              <a:off x="11053" y="297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4" name="流程图: 接点 53"/>
            <p:cNvSpPr/>
            <p:nvPr/>
          </p:nvSpPr>
          <p:spPr>
            <a:xfrm>
              <a:off x="13203" y="709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5" name="空心弧 18"/>
            <p:cNvSpPr/>
            <p:nvPr/>
          </p:nvSpPr>
          <p:spPr>
            <a:xfrm rot="5400000">
              <a:off x="13162" y="284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6" name="流程图: 接点 55"/>
            <p:cNvSpPr/>
            <p:nvPr/>
          </p:nvSpPr>
          <p:spPr>
            <a:xfrm>
              <a:off x="15071" y="709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7" name="空心弧 18"/>
            <p:cNvSpPr/>
            <p:nvPr/>
          </p:nvSpPr>
          <p:spPr>
            <a:xfrm rot="5400000">
              <a:off x="15031" y="284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8" name="流程图: 接点 57"/>
            <p:cNvSpPr/>
            <p:nvPr/>
          </p:nvSpPr>
          <p:spPr>
            <a:xfrm>
              <a:off x="16905" y="714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9" name="空心弧 18"/>
            <p:cNvSpPr/>
            <p:nvPr/>
          </p:nvSpPr>
          <p:spPr>
            <a:xfrm rot="5400000">
              <a:off x="16864" y="289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65" name="矩形: 一个圆顶角，剪去另一个顶角 64"/>
          <p:cNvSpPr/>
          <p:nvPr userDrawn="1"/>
        </p:nvSpPr>
        <p:spPr>
          <a:xfrm rot="16200000" flipV="1">
            <a:off x="11200467" y="1768497"/>
            <a:ext cx="900000" cy="432000"/>
          </a:xfrm>
          <a:prstGeom prst="snipRoundRect">
            <a:avLst/>
          </a:prstGeom>
          <a:solidFill>
            <a:srgbClr val="DA6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Kanit SemiBold" panose="020B0A00000000000000" pitchFamily="34" charset="-122"/>
              <a:ea typeface="Kanit SemiBold" panose="020B0A00000000000000" pitchFamily="34" charset="-122"/>
            </a:endParaRPr>
          </a:p>
        </p:txBody>
      </p:sp>
      <p:sp>
        <p:nvSpPr>
          <p:cNvPr id="66" name="矩形: 一个圆顶角，剪去另一个顶角 65"/>
          <p:cNvSpPr/>
          <p:nvPr userDrawn="1"/>
        </p:nvSpPr>
        <p:spPr>
          <a:xfrm rot="16200000" flipV="1">
            <a:off x="11164467" y="2756344"/>
            <a:ext cx="900000" cy="360000"/>
          </a:xfrm>
          <a:prstGeom prst="snipRound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Kanit SemiBold" panose="020B0A00000000000000" pitchFamily="34" charset="-122"/>
              <a:ea typeface="Kanit SemiBold" panose="020B0A00000000000000" pitchFamily="34" charset="-122"/>
            </a:endParaRPr>
          </a:p>
        </p:txBody>
      </p:sp>
      <p:sp>
        <p:nvSpPr>
          <p:cNvPr id="67" name="矩形: 一个圆顶角，剪去另一个顶角 66"/>
          <p:cNvSpPr/>
          <p:nvPr userDrawn="1"/>
        </p:nvSpPr>
        <p:spPr>
          <a:xfrm rot="16200000" flipV="1">
            <a:off x="11164467" y="3708191"/>
            <a:ext cx="900000" cy="360000"/>
          </a:xfrm>
          <a:prstGeom prst="snip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Kanit SemiBold" panose="020B0A00000000000000" pitchFamily="34" charset="-122"/>
              <a:ea typeface="Kanit SemiBold" panose="020B0A00000000000000" pitchFamily="34" charset="-122"/>
            </a:endParaRPr>
          </a:p>
        </p:txBody>
      </p:sp>
      <p:sp>
        <p:nvSpPr>
          <p:cNvPr id="68" name="矩形: 一个圆顶角，剪去另一个顶角 67"/>
          <p:cNvSpPr/>
          <p:nvPr userDrawn="1"/>
        </p:nvSpPr>
        <p:spPr>
          <a:xfrm rot="16200000" flipV="1">
            <a:off x="11164467" y="4660038"/>
            <a:ext cx="900000" cy="360000"/>
          </a:xfrm>
          <a:prstGeom prst="snipRoundRect">
            <a:avLst/>
          </a:prstGeom>
          <a:solidFill>
            <a:srgbClr val="DA6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Kanit SemiBold" panose="020B0A00000000000000" pitchFamily="34" charset="-122"/>
              <a:ea typeface="Kanit SemiBold" panose="020B0A00000000000000" pitchFamily="34" charset="-122"/>
            </a:endParaRPr>
          </a:p>
        </p:txBody>
      </p:sp>
      <p:sp>
        <p:nvSpPr>
          <p:cNvPr id="69" name="矩形: 一个圆顶角，剪去另一个顶角 68"/>
          <p:cNvSpPr/>
          <p:nvPr userDrawn="1"/>
        </p:nvSpPr>
        <p:spPr>
          <a:xfrm rot="16200000" flipV="1">
            <a:off x="11164467" y="5611885"/>
            <a:ext cx="900000" cy="360000"/>
          </a:xfrm>
          <a:prstGeom prst="snipRound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Kanit SemiBold" panose="020B0A00000000000000" pitchFamily="34" charset="-122"/>
              <a:ea typeface="Kanit SemiBold" panose="020B0A00000000000000" pitchFamily="34" charset="-122"/>
            </a:endParaRPr>
          </a:p>
        </p:txBody>
      </p:sp>
      <p:sp>
        <p:nvSpPr>
          <p:cNvPr id="35" name="矩形: 一个圆顶角，剪去另一个顶角 34"/>
          <p:cNvSpPr/>
          <p:nvPr userDrawn="1"/>
        </p:nvSpPr>
        <p:spPr>
          <a:xfrm rot="5400000" flipV="1">
            <a:off x="72196" y="875696"/>
            <a:ext cx="900000" cy="360000"/>
          </a:xfrm>
          <a:prstGeom prst="snip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Kanit SemiBold" panose="020B0A00000000000000" pitchFamily="34" charset="-122"/>
              <a:ea typeface="Kanit SemiBold" panose="020B0A00000000000000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: 圆角 9"/>
          <p:cNvSpPr/>
          <p:nvPr userDrawn="1"/>
        </p:nvSpPr>
        <p:spPr>
          <a:xfrm>
            <a:off x="474143" y="266705"/>
            <a:ext cx="11243714" cy="6324590"/>
          </a:xfrm>
          <a:prstGeom prst="roundRect">
            <a:avLst>
              <a:gd name="adj" fmla="val 3157"/>
            </a:avLst>
          </a:prstGeom>
          <a:solidFill>
            <a:srgbClr val="1EA3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: 圆角 11"/>
          <p:cNvSpPr/>
          <p:nvPr userDrawn="1"/>
        </p:nvSpPr>
        <p:spPr>
          <a:xfrm>
            <a:off x="644577" y="405300"/>
            <a:ext cx="10852879" cy="5999443"/>
          </a:xfrm>
          <a:prstGeom prst="roundRect">
            <a:avLst>
              <a:gd name="adj" fmla="val 307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0" name="矩形: 圆角 59"/>
          <p:cNvSpPr/>
          <p:nvPr userDrawn="1"/>
        </p:nvSpPr>
        <p:spPr>
          <a:xfrm>
            <a:off x="707034" y="457147"/>
            <a:ext cx="10728000" cy="5904000"/>
          </a:xfrm>
          <a:prstGeom prst="roundRect">
            <a:avLst>
              <a:gd name="adj" fmla="val 3073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3" name="矩形: 一个圆顶角，剪去另一个顶角 12"/>
          <p:cNvSpPr/>
          <p:nvPr userDrawn="1"/>
        </p:nvSpPr>
        <p:spPr>
          <a:xfrm rot="5400000" flipV="1">
            <a:off x="69702" y="865031"/>
            <a:ext cx="900000" cy="360000"/>
          </a:xfrm>
          <a:prstGeom prst="snip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Kanit SemiBold" panose="020B0A00000000000000" pitchFamily="34" charset="-122"/>
              <a:ea typeface="Kanit SemiBold" panose="020B0A00000000000000" pitchFamily="34" charset="-122"/>
            </a:endParaRPr>
          </a:p>
        </p:txBody>
      </p:sp>
      <p:grpSp>
        <p:nvGrpSpPr>
          <p:cNvPr id="11" name="组合 10"/>
          <p:cNvGrpSpPr/>
          <p:nvPr userDrawn="1"/>
        </p:nvGrpSpPr>
        <p:grpSpPr>
          <a:xfrm>
            <a:off x="958215" y="133985"/>
            <a:ext cx="10149840" cy="614680"/>
            <a:chOff x="1509" y="211"/>
            <a:chExt cx="15984" cy="968"/>
          </a:xfrm>
        </p:grpSpPr>
        <p:sp>
          <p:nvSpPr>
            <p:cNvPr id="42" name="流程图: 接点 41"/>
            <p:cNvSpPr/>
            <p:nvPr/>
          </p:nvSpPr>
          <p:spPr>
            <a:xfrm>
              <a:off x="1509" y="720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3" name="空心弧 18"/>
            <p:cNvSpPr/>
            <p:nvPr/>
          </p:nvSpPr>
          <p:spPr>
            <a:xfrm rot="5400000">
              <a:off x="1469" y="295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4" name="流程图: 接点 43"/>
            <p:cNvSpPr/>
            <p:nvPr/>
          </p:nvSpPr>
          <p:spPr>
            <a:xfrm>
              <a:off x="3378" y="720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5" name="空心弧 18"/>
            <p:cNvSpPr/>
            <p:nvPr/>
          </p:nvSpPr>
          <p:spPr>
            <a:xfrm rot="5400000">
              <a:off x="3338" y="295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6" name="流程图: 接点 45"/>
            <p:cNvSpPr/>
            <p:nvPr/>
          </p:nvSpPr>
          <p:spPr>
            <a:xfrm>
              <a:off x="5211" y="725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7" name="空心弧 18"/>
            <p:cNvSpPr/>
            <p:nvPr/>
          </p:nvSpPr>
          <p:spPr>
            <a:xfrm rot="5400000">
              <a:off x="5171" y="299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8" name="流程图: 接点 47"/>
            <p:cNvSpPr/>
            <p:nvPr/>
          </p:nvSpPr>
          <p:spPr>
            <a:xfrm>
              <a:off x="7391" y="718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9" name="空心弧 18"/>
            <p:cNvSpPr/>
            <p:nvPr/>
          </p:nvSpPr>
          <p:spPr>
            <a:xfrm rot="5400000">
              <a:off x="7351" y="292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0" name="流程图: 接点 49"/>
            <p:cNvSpPr/>
            <p:nvPr/>
          </p:nvSpPr>
          <p:spPr>
            <a:xfrm>
              <a:off x="9260" y="718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1" name="空心弧 18"/>
            <p:cNvSpPr/>
            <p:nvPr/>
          </p:nvSpPr>
          <p:spPr>
            <a:xfrm rot="5400000">
              <a:off x="9220" y="292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2" name="流程图: 接点 51"/>
            <p:cNvSpPr/>
            <p:nvPr/>
          </p:nvSpPr>
          <p:spPr>
            <a:xfrm>
              <a:off x="11093" y="722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3" name="空心弧 18"/>
            <p:cNvSpPr/>
            <p:nvPr/>
          </p:nvSpPr>
          <p:spPr>
            <a:xfrm rot="5400000">
              <a:off x="11053" y="297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4" name="流程图: 接点 53"/>
            <p:cNvSpPr/>
            <p:nvPr/>
          </p:nvSpPr>
          <p:spPr>
            <a:xfrm>
              <a:off x="13203" y="709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5" name="空心弧 18"/>
            <p:cNvSpPr/>
            <p:nvPr/>
          </p:nvSpPr>
          <p:spPr>
            <a:xfrm rot="5400000">
              <a:off x="13162" y="284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6" name="流程图: 接点 55"/>
            <p:cNvSpPr/>
            <p:nvPr/>
          </p:nvSpPr>
          <p:spPr>
            <a:xfrm>
              <a:off x="15071" y="709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7" name="空心弧 18"/>
            <p:cNvSpPr/>
            <p:nvPr/>
          </p:nvSpPr>
          <p:spPr>
            <a:xfrm rot="5400000">
              <a:off x="15031" y="284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8" name="流程图: 接点 57"/>
            <p:cNvSpPr/>
            <p:nvPr/>
          </p:nvSpPr>
          <p:spPr>
            <a:xfrm>
              <a:off x="16905" y="714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9" name="空心弧 18"/>
            <p:cNvSpPr/>
            <p:nvPr/>
          </p:nvSpPr>
          <p:spPr>
            <a:xfrm rot="5400000">
              <a:off x="16864" y="289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65" name="矩形: 一个圆顶角，剪去另一个顶角 64"/>
          <p:cNvSpPr/>
          <p:nvPr userDrawn="1"/>
        </p:nvSpPr>
        <p:spPr>
          <a:xfrm rot="5400000" flipV="1">
            <a:off x="69702" y="1816878"/>
            <a:ext cx="900000" cy="360000"/>
          </a:xfrm>
          <a:prstGeom prst="snipRoundRect">
            <a:avLst/>
          </a:prstGeom>
          <a:solidFill>
            <a:srgbClr val="DA6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Kanit SemiBold" panose="020B0A00000000000000" pitchFamily="34" charset="-122"/>
              <a:ea typeface="Kanit SemiBold" panose="020B0A00000000000000" pitchFamily="34" charset="-122"/>
            </a:endParaRPr>
          </a:p>
        </p:txBody>
      </p:sp>
      <p:sp>
        <p:nvSpPr>
          <p:cNvPr id="66" name="矩形: 一个圆顶角，剪去另一个顶角 65"/>
          <p:cNvSpPr/>
          <p:nvPr userDrawn="1"/>
        </p:nvSpPr>
        <p:spPr>
          <a:xfrm rot="16200000" flipV="1">
            <a:off x="11200467" y="2720344"/>
            <a:ext cx="900000" cy="432000"/>
          </a:xfrm>
          <a:prstGeom prst="snipRound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Kanit SemiBold" panose="020B0A00000000000000" pitchFamily="34" charset="-122"/>
              <a:ea typeface="Kanit SemiBold" panose="020B0A00000000000000" pitchFamily="34" charset="-122"/>
            </a:endParaRPr>
          </a:p>
        </p:txBody>
      </p:sp>
      <p:sp>
        <p:nvSpPr>
          <p:cNvPr id="67" name="矩形: 一个圆顶角，剪去另一个顶角 66"/>
          <p:cNvSpPr/>
          <p:nvPr userDrawn="1"/>
        </p:nvSpPr>
        <p:spPr>
          <a:xfrm rot="16200000" flipV="1">
            <a:off x="11164467" y="3708191"/>
            <a:ext cx="900000" cy="360000"/>
          </a:xfrm>
          <a:prstGeom prst="snip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Kanit SemiBold" panose="020B0A00000000000000" pitchFamily="34" charset="-122"/>
              <a:ea typeface="Kanit SemiBold" panose="020B0A00000000000000" pitchFamily="34" charset="-122"/>
            </a:endParaRPr>
          </a:p>
        </p:txBody>
      </p:sp>
      <p:sp>
        <p:nvSpPr>
          <p:cNvPr id="68" name="矩形: 一个圆顶角，剪去另一个顶角 67"/>
          <p:cNvSpPr/>
          <p:nvPr userDrawn="1"/>
        </p:nvSpPr>
        <p:spPr>
          <a:xfrm rot="16200000" flipV="1">
            <a:off x="11164467" y="4660038"/>
            <a:ext cx="900000" cy="360000"/>
          </a:xfrm>
          <a:prstGeom prst="snipRoundRect">
            <a:avLst/>
          </a:prstGeom>
          <a:solidFill>
            <a:srgbClr val="DA6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Kanit SemiBold" panose="020B0A00000000000000" pitchFamily="34" charset="-122"/>
              <a:ea typeface="Kanit SemiBold" panose="020B0A00000000000000" pitchFamily="34" charset="-122"/>
            </a:endParaRPr>
          </a:p>
        </p:txBody>
      </p:sp>
      <p:sp>
        <p:nvSpPr>
          <p:cNvPr id="69" name="矩形: 一个圆顶角，剪去另一个顶角 68"/>
          <p:cNvSpPr/>
          <p:nvPr userDrawn="1"/>
        </p:nvSpPr>
        <p:spPr>
          <a:xfrm rot="16200000" flipV="1">
            <a:off x="11164467" y="5611885"/>
            <a:ext cx="900000" cy="360000"/>
          </a:xfrm>
          <a:prstGeom prst="snipRound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Kanit SemiBold" panose="020B0A00000000000000" pitchFamily="34" charset="-122"/>
              <a:ea typeface="Kanit SemiBold" panose="020B0A00000000000000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: 圆角 9"/>
          <p:cNvSpPr/>
          <p:nvPr userDrawn="1"/>
        </p:nvSpPr>
        <p:spPr>
          <a:xfrm>
            <a:off x="474143" y="266705"/>
            <a:ext cx="11243714" cy="6324590"/>
          </a:xfrm>
          <a:prstGeom prst="roundRect">
            <a:avLst>
              <a:gd name="adj" fmla="val 3157"/>
            </a:avLst>
          </a:prstGeom>
          <a:solidFill>
            <a:srgbClr val="1EA3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: 圆角 11"/>
          <p:cNvSpPr/>
          <p:nvPr userDrawn="1"/>
        </p:nvSpPr>
        <p:spPr>
          <a:xfrm>
            <a:off x="644577" y="405300"/>
            <a:ext cx="10852879" cy="5999443"/>
          </a:xfrm>
          <a:prstGeom prst="roundRect">
            <a:avLst>
              <a:gd name="adj" fmla="val 307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0" name="矩形: 圆角 59"/>
          <p:cNvSpPr/>
          <p:nvPr userDrawn="1"/>
        </p:nvSpPr>
        <p:spPr>
          <a:xfrm>
            <a:off x="707034" y="457147"/>
            <a:ext cx="10728000" cy="5904000"/>
          </a:xfrm>
          <a:prstGeom prst="roundRect">
            <a:avLst>
              <a:gd name="adj" fmla="val 3073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42" name="流程图: 接点 41"/>
          <p:cNvSpPr/>
          <p:nvPr userDrawn="1"/>
        </p:nvSpPr>
        <p:spPr>
          <a:xfrm>
            <a:off x="958298" y="457147"/>
            <a:ext cx="288000" cy="288162"/>
          </a:xfrm>
          <a:prstGeom prst="flowChartConnector">
            <a:avLst/>
          </a:prstGeom>
          <a:solidFill>
            <a:srgbClr val="0092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43" name="空心弧 18"/>
          <p:cNvSpPr/>
          <p:nvPr userDrawn="1"/>
        </p:nvSpPr>
        <p:spPr>
          <a:xfrm rot="5400000">
            <a:off x="932740" y="187158"/>
            <a:ext cx="446614" cy="353318"/>
          </a:xfrm>
          <a:custGeom>
            <a:avLst/>
            <a:gdLst>
              <a:gd name="connsiteX0" fmla="*/ 78598 w 503582"/>
              <a:gd name="connsiteY0" fmla="*/ 331635 h 384313"/>
              <a:gd name="connsiteX1" fmla="*/ 98097 w 503582"/>
              <a:gd name="connsiteY1" fmla="*/ 39951 h 384313"/>
              <a:gd name="connsiteX2" fmla="*/ 381725 w 503582"/>
              <a:gd name="connsiteY2" fmla="*/ 27562 h 384313"/>
              <a:gd name="connsiteX3" fmla="*/ 447048 w 503582"/>
              <a:gd name="connsiteY3" fmla="*/ 313482 h 384313"/>
              <a:gd name="connsiteX4" fmla="*/ 355403 w 503582"/>
              <a:gd name="connsiteY4" fmla="*/ 256537 h 384313"/>
              <a:gd name="connsiteX5" fmla="*/ 315646 w 503582"/>
              <a:gd name="connsiteY5" fmla="*/ 111270 h 384313"/>
              <a:gd name="connsiteX6" fmla="*/ 174496 w 503582"/>
              <a:gd name="connsiteY6" fmla="*/ 115611 h 384313"/>
              <a:gd name="connsiteX7" fmla="*/ 162674 w 503582"/>
              <a:gd name="connsiteY7" fmla="*/ 263928 h 384313"/>
              <a:gd name="connsiteX8" fmla="*/ 78598 w 503582"/>
              <a:gd name="connsiteY8" fmla="*/ 331635 h 384313"/>
              <a:gd name="connsiteX0-1" fmla="*/ 78600 w 503614"/>
              <a:gd name="connsiteY0-2" fmla="*/ 331635 h 353527"/>
              <a:gd name="connsiteX1-3" fmla="*/ 98099 w 503614"/>
              <a:gd name="connsiteY1-4" fmla="*/ 39951 h 353527"/>
              <a:gd name="connsiteX2-5" fmla="*/ 381727 w 503614"/>
              <a:gd name="connsiteY2-6" fmla="*/ 27562 h 353527"/>
              <a:gd name="connsiteX3-7" fmla="*/ 447050 w 503614"/>
              <a:gd name="connsiteY3-8" fmla="*/ 313482 h 353527"/>
              <a:gd name="connsiteX4-9" fmla="*/ 355405 w 503614"/>
              <a:gd name="connsiteY4-10" fmla="*/ 256537 h 353527"/>
              <a:gd name="connsiteX5-11" fmla="*/ 315648 w 503614"/>
              <a:gd name="connsiteY5-12" fmla="*/ 111270 h 353527"/>
              <a:gd name="connsiteX6-13" fmla="*/ 174498 w 503614"/>
              <a:gd name="connsiteY6-14" fmla="*/ 115611 h 353527"/>
              <a:gd name="connsiteX7-15" fmla="*/ 162676 w 503614"/>
              <a:gd name="connsiteY7-16" fmla="*/ 263928 h 353527"/>
              <a:gd name="connsiteX8-17" fmla="*/ 156570 w 503614"/>
              <a:gd name="connsiteY8-18" fmla="*/ 351524 h 353527"/>
              <a:gd name="connsiteX9" fmla="*/ 78600 w 503614"/>
              <a:gd name="connsiteY9" fmla="*/ 331635 h 353527"/>
              <a:gd name="connsiteX0-19" fmla="*/ 78600 w 503614"/>
              <a:gd name="connsiteY0-20" fmla="*/ 331635 h 353527"/>
              <a:gd name="connsiteX1-21" fmla="*/ 98099 w 503614"/>
              <a:gd name="connsiteY1-22" fmla="*/ 39951 h 353527"/>
              <a:gd name="connsiteX2-23" fmla="*/ 381727 w 503614"/>
              <a:gd name="connsiteY2-24" fmla="*/ 27562 h 353527"/>
              <a:gd name="connsiteX3-25" fmla="*/ 447050 w 503614"/>
              <a:gd name="connsiteY3-26" fmla="*/ 313482 h 353527"/>
              <a:gd name="connsiteX4-27" fmla="*/ 355405 w 503614"/>
              <a:gd name="connsiteY4-28" fmla="*/ 256537 h 353527"/>
              <a:gd name="connsiteX5-29" fmla="*/ 315648 w 503614"/>
              <a:gd name="connsiteY5-30" fmla="*/ 111270 h 353527"/>
              <a:gd name="connsiteX6-31" fmla="*/ 174498 w 503614"/>
              <a:gd name="connsiteY6-32" fmla="*/ 115611 h 353527"/>
              <a:gd name="connsiteX7-33" fmla="*/ 162676 w 503614"/>
              <a:gd name="connsiteY7-34" fmla="*/ 263928 h 353527"/>
              <a:gd name="connsiteX8-35" fmla="*/ 156570 w 503614"/>
              <a:gd name="connsiteY8-36" fmla="*/ 351524 h 353527"/>
              <a:gd name="connsiteX9-37" fmla="*/ 78600 w 503614"/>
              <a:gd name="connsiteY9-38" fmla="*/ 331635 h 353527"/>
              <a:gd name="connsiteX0-39" fmla="*/ 78600 w 503614"/>
              <a:gd name="connsiteY0-40" fmla="*/ 331635 h 353527"/>
              <a:gd name="connsiteX1-41" fmla="*/ 98099 w 503614"/>
              <a:gd name="connsiteY1-42" fmla="*/ 39951 h 353527"/>
              <a:gd name="connsiteX2-43" fmla="*/ 381727 w 503614"/>
              <a:gd name="connsiteY2-44" fmla="*/ 27562 h 353527"/>
              <a:gd name="connsiteX3-45" fmla="*/ 447050 w 503614"/>
              <a:gd name="connsiteY3-46" fmla="*/ 313482 h 353527"/>
              <a:gd name="connsiteX4-47" fmla="*/ 372777 w 503614"/>
              <a:gd name="connsiteY4-48" fmla="*/ 321056 h 353527"/>
              <a:gd name="connsiteX5-49" fmla="*/ 355405 w 503614"/>
              <a:gd name="connsiteY5-50" fmla="*/ 256537 h 353527"/>
              <a:gd name="connsiteX6-51" fmla="*/ 315648 w 503614"/>
              <a:gd name="connsiteY6-52" fmla="*/ 111270 h 353527"/>
              <a:gd name="connsiteX7-53" fmla="*/ 174498 w 503614"/>
              <a:gd name="connsiteY7-54" fmla="*/ 115611 h 353527"/>
              <a:gd name="connsiteX8-55" fmla="*/ 162676 w 503614"/>
              <a:gd name="connsiteY8-56" fmla="*/ 263928 h 353527"/>
              <a:gd name="connsiteX9-57" fmla="*/ 156570 w 503614"/>
              <a:gd name="connsiteY9-58" fmla="*/ 351524 h 353527"/>
              <a:gd name="connsiteX10" fmla="*/ 78600 w 503614"/>
              <a:gd name="connsiteY10" fmla="*/ 331635 h 353527"/>
              <a:gd name="connsiteX0-59" fmla="*/ 78600 w 465644"/>
              <a:gd name="connsiteY0-60" fmla="*/ 335721 h 367308"/>
              <a:gd name="connsiteX1-61" fmla="*/ 98099 w 465644"/>
              <a:gd name="connsiteY1-62" fmla="*/ 44037 h 367308"/>
              <a:gd name="connsiteX2-63" fmla="*/ 381727 w 465644"/>
              <a:gd name="connsiteY2-64" fmla="*/ 31648 h 367308"/>
              <a:gd name="connsiteX3-65" fmla="*/ 420858 w 465644"/>
              <a:gd name="connsiteY3-66" fmla="*/ 348524 h 367308"/>
              <a:gd name="connsiteX4-67" fmla="*/ 372777 w 465644"/>
              <a:gd name="connsiteY4-68" fmla="*/ 325142 h 367308"/>
              <a:gd name="connsiteX5-69" fmla="*/ 355405 w 465644"/>
              <a:gd name="connsiteY5-70" fmla="*/ 260623 h 367308"/>
              <a:gd name="connsiteX6-71" fmla="*/ 315648 w 465644"/>
              <a:gd name="connsiteY6-72" fmla="*/ 115356 h 367308"/>
              <a:gd name="connsiteX7-73" fmla="*/ 174498 w 465644"/>
              <a:gd name="connsiteY7-74" fmla="*/ 119697 h 367308"/>
              <a:gd name="connsiteX8-75" fmla="*/ 162676 w 465644"/>
              <a:gd name="connsiteY8-76" fmla="*/ 268014 h 367308"/>
              <a:gd name="connsiteX9-77" fmla="*/ 156570 w 465644"/>
              <a:gd name="connsiteY9-78" fmla="*/ 355610 h 367308"/>
              <a:gd name="connsiteX10-79" fmla="*/ 78600 w 465644"/>
              <a:gd name="connsiteY10-80" fmla="*/ 335721 h 367308"/>
              <a:gd name="connsiteX0-81" fmla="*/ 78600 w 482853"/>
              <a:gd name="connsiteY0-82" fmla="*/ 326296 h 357883"/>
              <a:gd name="connsiteX1-83" fmla="*/ 98099 w 482853"/>
              <a:gd name="connsiteY1-84" fmla="*/ 34612 h 357883"/>
              <a:gd name="connsiteX2-85" fmla="*/ 381727 w 482853"/>
              <a:gd name="connsiteY2-86" fmla="*/ 22223 h 357883"/>
              <a:gd name="connsiteX3-87" fmla="*/ 482310 w 482853"/>
              <a:gd name="connsiteY3-88" fmla="*/ 199034 h 357883"/>
              <a:gd name="connsiteX4-89" fmla="*/ 420858 w 482853"/>
              <a:gd name="connsiteY4-90" fmla="*/ 339099 h 357883"/>
              <a:gd name="connsiteX5-91" fmla="*/ 372777 w 482853"/>
              <a:gd name="connsiteY5-92" fmla="*/ 315717 h 357883"/>
              <a:gd name="connsiteX6-93" fmla="*/ 355405 w 482853"/>
              <a:gd name="connsiteY6-94" fmla="*/ 251198 h 357883"/>
              <a:gd name="connsiteX7-95" fmla="*/ 315648 w 482853"/>
              <a:gd name="connsiteY7-96" fmla="*/ 105931 h 357883"/>
              <a:gd name="connsiteX8-97" fmla="*/ 174498 w 482853"/>
              <a:gd name="connsiteY8-98" fmla="*/ 110272 h 357883"/>
              <a:gd name="connsiteX9-99" fmla="*/ 162676 w 482853"/>
              <a:gd name="connsiteY9-100" fmla="*/ 258589 h 357883"/>
              <a:gd name="connsiteX10-101" fmla="*/ 156570 w 482853"/>
              <a:gd name="connsiteY10-102" fmla="*/ 346185 h 357883"/>
              <a:gd name="connsiteX11" fmla="*/ 78600 w 482853"/>
              <a:gd name="connsiteY11" fmla="*/ 326296 h 357883"/>
              <a:gd name="connsiteX0-103" fmla="*/ 78600 w 482853"/>
              <a:gd name="connsiteY0-104" fmla="*/ 326296 h 357883"/>
              <a:gd name="connsiteX1-105" fmla="*/ 98099 w 482853"/>
              <a:gd name="connsiteY1-106" fmla="*/ 34612 h 357883"/>
              <a:gd name="connsiteX2-107" fmla="*/ 381727 w 482853"/>
              <a:gd name="connsiteY2-108" fmla="*/ 22223 h 357883"/>
              <a:gd name="connsiteX3-109" fmla="*/ 482310 w 482853"/>
              <a:gd name="connsiteY3-110" fmla="*/ 199034 h 357883"/>
              <a:gd name="connsiteX4-111" fmla="*/ 420858 w 482853"/>
              <a:gd name="connsiteY4-112" fmla="*/ 339099 h 357883"/>
              <a:gd name="connsiteX5-113" fmla="*/ 372777 w 482853"/>
              <a:gd name="connsiteY5-114" fmla="*/ 315717 h 357883"/>
              <a:gd name="connsiteX6-115" fmla="*/ 355405 w 482853"/>
              <a:gd name="connsiteY6-116" fmla="*/ 251198 h 357883"/>
              <a:gd name="connsiteX7-117" fmla="*/ 315648 w 482853"/>
              <a:gd name="connsiteY7-118" fmla="*/ 105931 h 357883"/>
              <a:gd name="connsiteX8-119" fmla="*/ 174498 w 482853"/>
              <a:gd name="connsiteY8-120" fmla="*/ 110272 h 357883"/>
              <a:gd name="connsiteX9-121" fmla="*/ 162676 w 482853"/>
              <a:gd name="connsiteY9-122" fmla="*/ 258589 h 357883"/>
              <a:gd name="connsiteX10-123" fmla="*/ 156570 w 482853"/>
              <a:gd name="connsiteY10-124" fmla="*/ 346185 h 357883"/>
              <a:gd name="connsiteX11-125" fmla="*/ 78600 w 482853"/>
              <a:gd name="connsiteY11-126" fmla="*/ 326296 h 357883"/>
              <a:gd name="connsiteX0-127" fmla="*/ 78600 w 482853"/>
              <a:gd name="connsiteY0-128" fmla="*/ 326296 h 357883"/>
              <a:gd name="connsiteX1-129" fmla="*/ 98099 w 482853"/>
              <a:gd name="connsiteY1-130" fmla="*/ 34612 h 357883"/>
              <a:gd name="connsiteX2-131" fmla="*/ 381727 w 482853"/>
              <a:gd name="connsiteY2-132" fmla="*/ 22223 h 357883"/>
              <a:gd name="connsiteX3-133" fmla="*/ 482310 w 482853"/>
              <a:gd name="connsiteY3-134" fmla="*/ 199034 h 357883"/>
              <a:gd name="connsiteX4-135" fmla="*/ 420858 w 482853"/>
              <a:gd name="connsiteY4-136" fmla="*/ 339099 h 357883"/>
              <a:gd name="connsiteX5-137" fmla="*/ 372777 w 482853"/>
              <a:gd name="connsiteY5-138" fmla="*/ 315717 h 357883"/>
              <a:gd name="connsiteX6-139" fmla="*/ 350642 w 482853"/>
              <a:gd name="connsiteY6-140" fmla="*/ 253579 h 357883"/>
              <a:gd name="connsiteX7-141" fmla="*/ 315648 w 482853"/>
              <a:gd name="connsiteY7-142" fmla="*/ 105931 h 357883"/>
              <a:gd name="connsiteX8-143" fmla="*/ 174498 w 482853"/>
              <a:gd name="connsiteY8-144" fmla="*/ 110272 h 357883"/>
              <a:gd name="connsiteX9-145" fmla="*/ 162676 w 482853"/>
              <a:gd name="connsiteY9-146" fmla="*/ 258589 h 357883"/>
              <a:gd name="connsiteX10-147" fmla="*/ 156570 w 482853"/>
              <a:gd name="connsiteY10-148" fmla="*/ 346185 h 357883"/>
              <a:gd name="connsiteX11-149" fmla="*/ 78600 w 482853"/>
              <a:gd name="connsiteY11-150" fmla="*/ 326296 h 357883"/>
              <a:gd name="connsiteX0-151" fmla="*/ 78600 w 482853"/>
              <a:gd name="connsiteY0-152" fmla="*/ 326296 h 357883"/>
              <a:gd name="connsiteX1-153" fmla="*/ 98099 w 482853"/>
              <a:gd name="connsiteY1-154" fmla="*/ 34612 h 357883"/>
              <a:gd name="connsiteX2-155" fmla="*/ 381727 w 482853"/>
              <a:gd name="connsiteY2-156" fmla="*/ 22223 h 357883"/>
              <a:gd name="connsiteX3-157" fmla="*/ 482310 w 482853"/>
              <a:gd name="connsiteY3-158" fmla="*/ 199034 h 357883"/>
              <a:gd name="connsiteX4-159" fmla="*/ 420858 w 482853"/>
              <a:gd name="connsiteY4-160" fmla="*/ 339099 h 357883"/>
              <a:gd name="connsiteX5-161" fmla="*/ 372777 w 482853"/>
              <a:gd name="connsiteY5-162" fmla="*/ 315717 h 357883"/>
              <a:gd name="connsiteX6-163" fmla="*/ 350642 w 482853"/>
              <a:gd name="connsiteY6-164" fmla="*/ 253579 h 357883"/>
              <a:gd name="connsiteX7-165" fmla="*/ 315648 w 482853"/>
              <a:gd name="connsiteY7-166" fmla="*/ 105931 h 357883"/>
              <a:gd name="connsiteX8-167" fmla="*/ 174498 w 482853"/>
              <a:gd name="connsiteY8-168" fmla="*/ 110272 h 357883"/>
              <a:gd name="connsiteX9-169" fmla="*/ 172201 w 482853"/>
              <a:gd name="connsiteY9-170" fmla="*/ 260971 h 357883"/>
              <a:gd name="connsiteX10-171" fmla="*/ 156570 w 482853"/>
              <a:gd name="connsiteY10-172" fmla="*/ 346185 h 357883"/>
              <a:gd name="connsiteX11-173" fmla="*/ 78600 w 482853"/>
              <a:gd name="connsiteY11-174" fmla="*/ 326296 h 357883"/>
              <a:gd name="connsiteX0-175" fmla="*/ 86886 w 412558"/>
              <a:gd name="connsiteY0-176" fmla="*/ 360065 h 360696"/>
              <a:gd name="connsiteX1-177" fmla="*/ 27804 w 412558"/>
              <a:gd name="connsiteY1-178" fmla="*/ 37425 h 360696"/>
              <a:gd name="connsiteX2-179" fmla="*/ 311432 w 412558"/>
              <a:gd name="connsiteY2-180" fmla="*/ 25036 h 360696"/>
              <a:gd name="connsiteX3-181" fmla="*/ 412015 w 412558"/>
              <a:gd name="connsiteY3-182" fmla="*/ 201847 h 360696"/>
              <a:gd name="connsiteX4-183" fmla="*/ 350563 w 412558"/>
              <a:gd name="connsiteY4-184" fmla="*/ 341912 h 360696"/>
              <a:gd name="connsiteX5-185" fmla="*/ 302482 w 412558"/>
              <a:gd name="connsiteY5-186" fmla="*/ 318530 h 360696"/>
              <a:gd name="connsiteX6-187" fmla="*/ 280347 w 412558"/>
              <a:gd name="connsiteY6-188" fmla="*/ 256392 h 360696"/>
              <a:gd name="connsiteX7-189" fmla="*/ 245353 w 412558"/>
              <a:gd name="connsiteY7-190" fmla="*/ 108744 h 360696"/>
              <a:gd name="connsiteX8-191" fmla="*/ 104203 w 412558"/>
              <a:gd name="connsiteY8-192" fmla="*/ 113085 h 360696"/>
              <a:gd name="connsiteX9-193" fmla="*/ 101906 w 412558"/>
              <a:gd name="connsiteY9-194" fmla="*/ 263784 h 360696"/>
              <a:gd name="connsiteX10-195" fmla="*/ 86275 w 412558"/>
              <a:gd name="connsiteY10-196" fmla="*/ 348998 h 360696"/>
              <a:gd name="connsiteX11-197" fmla="*/ 86886 w 412558"/>
              <a:gd name="connsiteY11-198" fmla="*/ 360065 h 360696"/>
              <a:gd name="connsiteX0-199" fmla="*/ 125305 w 450977"/>
              <a:gd name="connsiteY0-200" fmla="*/ 353326 h 353957"/>
              <a:gd name="connsiteX1-201" fmla="*/ 2758 w 450977"/>
              <a:gd name="connsiteY1-202" fmla="*/ 240352 h 353957"/>
              <a:gd name="connsiteX2-203" fmla="*/ 66223 w 450977"/>
              <a:gd name="connsiteY2-204" fmla="*/ 30686 h 353957"/>
              <a:gd name="connsiteX3-205" fmla="*/ 349851 w 450977"/>
              <a:gd name="connsiteY3-206" fmla="*/ 18297 h 353957"/>
              <a:gd name="connsiteX4-207" fmla="*/ 450434 w 450977"/>
              <a:gd name="connsiteY4-208" fmla="*/ 195108 h 353957"/>
              <a:gd name="connsiteX5-209" fmla="*/ 388982 w 450977"/>
              <a:gd name="connsiteY5-210" fmla="*/ 335173 h 353957"/>
              <a:gd name="connsiteX6-211" fmla="*/ 340901 w 450977"/>
              <a:gd name="connsiteY6-212" fmla="*/ 311791 h 353957"/>
              <a:gd name="connsiteX7-213" fmla="*/ 318766 w 450977"/>
              <a:gd name="connsiteY7-214" fmla="*/ 249653 h 353957"/>
              <a:gd name="connsiteX8-215" fmla="*/ 283772 w 450977"/>
              <a:gd name="connsiteY8-216" fmla="*/ 102005 h 353957"/>
              <a:gd name="connsiteX9-217" fmla="*/ 142622 w 450977"/>
              <a:gd name="connsiteY9-218" fmla="*/ 106346 h 353957"/>
              <a:gd name="connsiteX10-219" fmla="*/ 140325 w 450977"/>
              <a:gd name="connsiteY10-220" fmla="*/ 257045 h 353957"/>
              <a:gd name="connsiteX11-221" fmla="*/ 124694 w 450977"/>
              <a:gd name="connsiteY11-222" fmla="*/ 342259 h 353957"/>
              <a:gd name="connsiteX12" fmla="*/ 125305 w 450977"/>
              <a:gd name="connsiteY12" fmla="*/ 353326 h 353957"/>
              <a:gd name="connsiteX0-223" fmla="*/ 120942 w 446614"/>
              <a:gd name="connsiteY0-224" fmla="*/ 352687 h 353318"/>
              <a:gd name="connsiteX1-225" fmla="*/ 3157 w 446614"/>
              <a:gd name="connsiteY1-226" fmla="*/ 227807 h 353318"/>
              <a:gd name="connsiteX2-227" fmla="*/ 61860 w 446614"/>
              <a:gd name="connsiteY2-228" fmla="*/ 30047 h 353318"/>
              <a:gd name="connsiteX3-229" fmla="*/ 345488 w 446614"/>
              <a:gd name="connsiteY3-230" fmla="*/ 17658 h 353318"/>
              <a:gd name="connsiteX4-231" fmla="*/ 446071 w 446614"/>
              <a:gd name="connsiteY4-232" fmla="*/ 194469 h 353318"/>
              <a:gd name="connsiteX5-233" fmla="*/ 384619 w 446614"/>
              <a:gd name="connsiteY5-234" fmla="*/ 334534 h 353318"/>
              <a:gd name="connsiteX6-235" fmla="*/ 336538 w 446614"/>
              <a:gd name="connsiteY6-236" fmla="*/ 311152 h 353318"/>
              <a:gd name="connsiteX7-237" fmla="*/ 314403 w 446614"/>
              <a:gd name="connsiteY7-238" fmla="*/ 249014 h 353318"/>
              <a:gd name="connsiteX8-239" fmla="*/ 279409 w 446614"/>
              <a:gd name="connsiteY8-240" fmla="*/ 101366 h 353318"/>
              <a:gd name="connsiteX9-241" fmla="*/ 138259 w 446614"/>
              <a:gd name="connsiteY9-242" fmla="*/ 105707 h 353318"/>
              <a:gd name="connsiteX10-243" fmla="*/ 135962 w 446614"/>
              <a:gd name="connsiteY10-244" fmla="*/ 256406 h 353318"/>
              <a:gd name="connsiteX11-245" fmla="*/ 120331 w 446614"/>
              <a:gd name="connsiteY11-246" fmla="*/ 341620 h 353318"/>
              <a:gd name="connsiteX12-247" fmla="*/ 120942 w 446614"/>
              <a:gd name="connsiteY12-248" fmla="*/ 352687 h 353318"/>
              <a:gd name="connsiteX0-249" fmla="*/ 120942 w 446614"/>
              <a:gd name="connsiteY0-250" fmla="*/ 352687 h 353318"/>
              <a:gd name="connsiteX1-251" fmla="*/ 3157 w 446614"/>
              <a:gd name="connsiteY1-252" fmla="*/ 227807 h 353318"/>
              <a:gd name="connsiteX2-253" fmla="*/ 61860 w 446614"/>
              <a:gd name="connsiteY2-254" fmla="*/ 30047 h 353318"/>
              <a:gd name="connsiteX3-255" fmla="*/ 345488 w 446614"/>
              <a:gd name="connsiteY3-256" fmla="*/ 17658 h 353318"/>
              <a:gd name="connsiteX4-257" fmla="*/ 446071 w 446614"/>
              <a:gd name="connsiteY4-258" fmla="*/ 194469 h 353318"/>
              <a:gd name="connsiteX5-259" fmla="*/ 384619 w 446614"/>
              <a:gd name="connsiteY5-260" fmla="*/ 334534 h 353318"/>
              <a:gd name="connsiteX6-261" fmla="*/ 336538 w 446614"/>
              <a:gd name="connsiteY6-262" fmla="*/ 311152 h 353318"/>
              <a:gd name="connsiteX7-263" fmla="*/ 314403 w 446614"/>
              <a:gd name="connsiteY7-264" fmla="*/ 249014 h 353318"/>
              <a:gd name="connsiteX8-265" fmla="*/ 279409 w 446614"/>
              <a:gd name="connsiteY8-266" fmla="*/ 101366 h 353318"/>
              <a:gd name="connsiteX9-267" fmla="*/ 138259 w 446614"/>
              <a:gd name="connsiteY9-268" fmla="*/ 105707 h 353318"/>
              <a:gd name="connsiteX10-269" fmla="*/ 135962 w 446614"/>
              <a:gd name="connsiteY10-270" fmla="*/ 256406 h 353318"/>
              <a:gd name="connsiteX11-271" fmla="*/ 120331 w 446614"/>
              <a:gd name="connsiteY11-272" fmla="*/ 341620 h 353318"/>
              <a:gd name="connsiteX12-273" fmla="*/ 120942 w 446614"/>
              <a:gd name="connsiteY12-274" fmla="*/ 352687 h 35331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37" y="connsiteY9-38"/>
              </a:cxn>
              <a:cxn ang="0">
                <a:pos x="connsiteX10-79" y="connsiteY10-80"/>
              </a:cxn>
              <a:cxn ang="0">
                <a:pos x="connsiteX11-125" y="connsiteY11-126"/>
              </a:cxn>
              <a:cxn ang="0">
                <a:pos x="connsiteX12-247" y="connsiteY12-248"/>
              </a:cxn>
            </a:cxnLst>
            <a:rect l="l" t="t" r="r" b="b"/>
            <a:pathLst>
              <a:path w="446614" h="353318">
                <a:moveTo>
                  <a:pt x="120942" y="352687"/>
                </a:moveTo>
                <a:cubicBezTo>
                  <a:pt x="107366" y="330543"/>
                  <a:pt x="17766" y="269674"/>
                  <a:pt x="3157" y="227807"/>
                </a:cubicBezTo>
                <a:cubicBezTo>
                  <a:pt x="-6690" y="174034"/>
                  <a:pt x="4805" y="65072"/>
                  <a:pt x="61860" y="30047"/>
                </a:cubicBezTo>
                <a:cubicBezTo>
                  <a:pt x="118915" y="-4978"/>
                  <a:pt x="281453" y="-9746"/>
                  <a:pt x="345488" y="17658"/>
                </a:cubicBezTo>
                <a:cubicBezTo>
                  <a:pt x="409523" y="45062"/>
                  <a:pt x="449074" y="144037"/>
                  <a:pt x="446071" y="194469"/>
                </a:cubicBezTo>
                <a:cubicBezTo>
                  <a:pt x="452593" y="247282"/>
                  <a:pt x="398509" y="310324"/>
                  <a:pt x="384619" y="334534"/>
                </a:cubicBezTo>
                <a:cubicBezTo>
                  <a:pt x="390270" y="384243"/>
                  <a:pt x="351812" y="320643"/>
                  <a:pt x="336538" y="311152"/>
                </a:cubicBezTo>
                <a:cubicBezTo>
                  <a:pt x="321264" y="301661"/>
                  <a:pt x="331068" y="284772"/>
                  <a:pt x="314403" y="249014"/>
                </a:cubicBezTo>
                <a:cubicBezTo>
                  <a:pt x="389373" y="205557"/>
                  <a:pt x="308766" y="125251"/>
                  <a:pt x="279409" y="101366"/>
                </a:cubicBezTo>
                <a:cubicBezTo>
                  <a:pt x="250052" y="77481"/>
                  <a:pt x="181108" y="90123"/>
                  <a:pt x="138259" y="105707"/>
                </a:cubicBezTo>
                <a:cubicBezTo>
                  <a:pt x="47749" y="138625"/>
                  <a:pt x="51101" y="218453"/>
                  <a:pt x="135962" y="256406"/>
                </a:cubicBezTo>
                <a:cubicBezTo>
                  <a:pt x="120900" y="267369"/>
                  <a:pt x="135393" y="330657"/>
                  <a:pt x="120331" y="341620"/>
                </a:cubicBezTo>
                <a:cubicBezTo>
                  <a:pt x="107367" y="353226"/>
                  <a:pt x="133906" y="341081"/>
                  <a:pt x="120942" y="35268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44" name="流程图: 接点 43"/>
          <p:cNvSpPr/>
          <p:nvPr userDrawn="1"/>
        </p:nvSpPr>
        <p:spPr>
          <a:xfrm>
            <a:off x="2145020" y="457147"/>
            <a:ext cx="288000" cy="288162"/>
          </a:xfrm>
          <a:prstGeom prst="flowChartConnector">
            <a:avLst/>
          </a:prstGeom>
          <a:solidFill>
            <a:srgbClr val="0092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45" name="空心弧 18"/>
          <p:cNvSpPr/>
          <p:nvPr userDrawn="1"/>
        </p:nvSpPr>
        <p:spPr>
          <a:xfrm rot="5400000">
            <a:off x="2119462" y="187158"/>
            <a:ext cx="446614" cy="353318"/>
          </a:xfrm>
          <a:custGeom>
            <a:avLst/>
            <a:gdLst>
              <a:gd name="connsiteX0" fmla="*/ 78598 w 503582"/>
              <a:gd name="connsiteY0" fmla="*/ 331635 h 384313"/>
              <a:gd name="connsiteX1" fmla="*/ 98097 w 503582"/>
              <a:gd name="connsiteY1" fmla="*/ 39951 h 384313"/>
              <a:gd name="connsiteX2" fmla="*/ 381725 w 503582"/>
              <a:gd name="connsiteY2" fmla="*/ 27562 h 384313"/>
              <a:gd name="connsiteX3" fmla="*/ 447048 w 503582"/>
              <a:gd name="connsiteY3" fmla="*/ 313482 h 384313"/>
              <a:gd name="connsiteX4" fmla="*/ 355403 w 503582"/>
              <a:gd name="connsiteY4" fmla="*/ 256537 h 384313"/>
              <a:gd name="connsiteX5" fmla="*/ 315646 w 503582"/>
              <a:gd name="connsiteY5" fmla="*/ 111270 h 384313"/>
              <a:gd name="connsiteX6" fmla="*/ 174496 w 503582"/>
              <a:gd name="connsiteY6" fmla="*/ 115611 h 384313"/>
              <a:gd name="connsiteX7" fmla="*/ 162674 w 503582"/>
              <a:gd name="connsiteY7" fmla="*/ 263928 h 384313"/>
              <a:gd name="connsiteX8" fmla="*/ 78598 w 503582"/>
              <a:gd name="connsiteY8" fmla="*/ 331635 h 384313"/>
              <a:gd name="connsiteX0-1" fmla="*/ 78600 w 503614"/>
              <a:gd name="connsiteY0-2" fmla="*/ 331635 h 353527"/>
              <a:gd name="connsiteX1-3" fmla="*/ 98099 w 503614"/>
              <a:gd name="connsiteY1-4" fmla="*/ 39951 h 353527"/>
              <a:gd name="connsiteX2-5" fmla="*/ 381727 w 503614"/>
              <a:gd name="connsiteY2-6" fmla="*/ 27562 h 353527"/>
              <a:gd name="connsiteX3-7" fmla="*/ 447050 w 503614"/>
              <a:gd name="connsiteY3-8" fmla="*/ 313482 h 353527"/>
              <a:gd name="connsiteX4-9" fmla="*/ 355405 w 503614"/>
              <a:gd name="connsiteY4-10" fmla="*/ 256537 h 353527"/>
              <a:gd name="connsiteX5-11" fmla="*/ 315648 w 503614"/>
              <a:gd name="connsiteY5-12" fmla="*/ 111270 h 353527"/>
              <a:gd name="connsiteX6-13" fmla="*/ 174498 w 503614"/>
              <a:gd name="connsiteY6-14" fmla="*/ 115611 h 353527"/>
              <a:gd name="connsiteX7-15" fmla="*/ 162676 w 503614"/>
              <a:gd name="connsiteY7-16" fmla="*/ 263928 h 353527"/>
              <a:gd name="connsiteX8-17" fmla="*/ 156570 w 503614"/>
              <a:gd name="connsiteY8-18" fmla="*/ 351524 h 353527"/>
              <a:gd name="connsiteX9" fmla="*/ 78600 w 503614"/>
              <a:gd name="connsiteY9" fmla="*/ 331635 h 353527"/>
              <a:gd name="connsiteX0-19" fmla="*/ 78600 w 503614"/>
              <a:gd name="connsiteY0-20" fmla="*/ 331635 h 353527"/>
              <a:gd name="connsiteX1-21" fmla="*/ 98099 w 503614"/>
              <a:gd name="connsiteY1-22" fmla="*/ 39951 h 353527"/>
              <a:gd name="connsiteX2-23" fmla="*/ 381727 w 503614"/>
              <a:gd name="connsiteY2-24" fmla="*/ 27562 h 353527"/>
              <a:gd name="connsiteX3-25" fmla="*/ 447050 w 503614"/>
              <a:gd name="connsiteY3-26" fmla="*/ 313482 h 353527"/>
              <a:gd name="connsiteX4-27" fmla="*/ 355405 w 503614"/>
              <a:gd name="connsiteY4-28" fmla="*/ 256537 h 353527"/>
              <a:gd name="connsiteX5-29" fmla="*/ 315648 w 503614"/>
              <a:gd name="connsiteY5-30" fmla="*/ 111270 h 353527"/>
              <a:gd name="connsiteX6-31" fmla="*/ 174498 w 503614"/>
              <a:gd name="connsiteY6-32" fmla="*/ 115611 h 353527"/>
              <a:gd name="connsiteX7-33" fmla="*/ 162676 w 503614"/>
              <a:gd name="connsiteY7-34" fmla="*/ 263928 h 353527"/>
              <a:gd name="connsiteX8-35" fmla="*/ 156570 w 503614"/>
              <a:gd name="connsiteY8-36" fmla="*/ 351524 h 353527"/>
              <a:gd name="connsiteX9-37" fmla="*/ 78600 w 503614"/>
              <a:gd name="connsiteY9-38" fmla="*/ 331635 h 353527"/>
              <a:gd name="connsiteX0-39" fmla="*/ 78600 w 503614"/>
              <a:gd name="connsiteY0-40" fmla="*/ 331635 h 353527"/>
              <a:gd name="connsiteX1-41" fmla="*/ 98099 w 503614"/>
              <a:gd name="connsiteY1-42" fmla="*/ 39951 h 353527"/>
              <a:gd name="connsiteX2-43" fmla="*/ 381727 w 503614"/>
              <a:gd name="connsiteY2-44" fmla="*/ 27562 h 353527"/>
              <a:gd name="connsiteX3-45" fmla="*/ 447050 w 503614"/>
              <a:gd name="connsiteY3-46" fmla="*/ 313482 h 353527"/>
              <a:gd name="connsiteX4-47" fmla="*/ 372777 w 503614"/>
              <a:gd name="connsiteY4-48" fmla="*/ 321056 h 353527"/>
              <a:gd name="connsiteX5-49" fmla="*/ 355405 w 503614"/>
              <a:gd name="connsiteY5-50" fmla="*/ 256537 h 353527"/>
              <a:gd name="connsiteX6-51" fmla="*/ 315648 w 503614"/>
              <a:gd name="connsiteY6-52" fmla="*/ 111270 h 353527"/>
              <a:gd name="connsiteX7-53" fmla="*/ 174498 w 503614"/>
              <a:gd name="connsiteY7-54" fmla="*/ 115611 h 353527"/>
              <a:gd name="connsiteX8-55" fmla="*/ 162676 w 503614"/>
              <a:gd name="connsiteY8-56" fmla="*/ 263928 h 353527"/>
              <a:gd name="connsiteX9-57" fmla="*/ 156570 w 503614"/>
              <a:gd name="connsiteY9-58" fmla="*/ 351524 h 353527"/>
              <a:gd name="connsiteX10" fmla="*/ 78600 w 503614"/>
              <a:gd name="connsiteY10" fmla="*/ 331635 h 353527"/>
              <a:gd name="connsiteX0-59" fmla="*/ 78600 w 465644"/>
              <a:gd name="connsiteY0-60" fmla="*/ 335721 h 367308"/>
              <a:gd name="connsiteX1-61" fmla="*/ 98099 w 465644"/>
              <a:gd name="connsiteY1-62" fmla="*/ 44037 h 367308"/>
              <a:gd name="connsiteX2-63" fmla="*/ 381727 w 465644"/>
              <a:gd name="connsiteY2-64" fmla="*/ 31648 h 367308"/>
              <a:gd name="connsiteX3-65" fmla="*/ 420858 w 465644"/>
              <a:gd name="connsiteY3-66" fmla="*/ 348524 h 367308"/>
              <a:gd name="connsiteX4-67" fmla="*/ 372777 w 465644"/>
              <a:gd name="connsiteY4-68" fmla="*/ 325142 h 367308"/>
              <a:gd name="connsiteX5-69" fmla="*/ 355405 w 465644"/>
              <a:gd name="connsiteY5-70" fmla="*/ 260623 h 367308"/>
              <a:gd name="connsiteX6-71" fmla="*/ 315648 w 465644"/>
              <a:gd name="connsiteY6-72" fmla="*/ 115356 h 367308"/>
              <a:gd name="connsiteX7-73" fmla="*/ 174498 w 465644"/>
              <a:gd name="connsiteY7-74" fmla="*/ 119697 h 367308"/>
              <a:gd name="connsiteX8-75" fmla="*/ 162676 w 465644"/>
              <a:gd name="connsiteY8-76" fmla="*/ 268014 h 367308"/>
              <a:gd name="connsiteX9-77" fmla="*/ 156570 w 465644"/>
              <a:gd name="connsiteY9-78" fmla="*/ 355610 h 367308"/>
              <a:gd name="connsiteX10-79" fmla="*/ 78600 w 465644"/>
              <a:gd name="connsiteY10-80" fmla="*/ 335721 h 367308"/>
              <a:gd name="connsiteX0-81" fmla="*/ 78600 w 482853"/>
              <a:gd name="connsiteY0-82" fmla="*/ 326296 h 357883"/>
              <a:gd name="connsiteX1-83" fmla="*/ 98099 w 482853"/>
              <a:gd name="connsiteY1-84" fmla="*/ 34612 h 357883"/>
              <a:gd name="connsiteX2-85" fmla="*/ 381727 w 482853"/>
              <a:gd name="connsiteY2-86" fmla="*/ 22223 h 357883"/>
              <a:gd name="connsiteX3-87" fmla="*/ 482310 w 482853"/>
              <a:gd name="connsiteY3-88" fmla="*/ 199034 h 357883"/>
              <a:gd name="connsiteX4-89" fmla="*/ 420858 w 482853"/>
              <a:gd name="connsiteY4-90" fmla="*/ 339099 h 357883"/>
              <a:gd name="connsiteX5-91" fmla="*/ 372777 w 482853"/>
              <a:gd name="connsiteY5-92" fmla="*/ 315717 h 357883"/>
              <a:gd name="connsiteX6-93" fmla="*/ 355405 w 482853"/>
              <a:gd name="connsiteY6-94" fmla="*/ 251198 h 357883"/>
              <a:gd name="connsiteX7-95" fmla="*/ 315648 w 482853"/>
              <a:gd name="connsiteY7-96" fmla="*/ 105931 h 357883"/>
              <a:gd name="connsiteX8-97" fmla="*/ 174498 w 482853"/>
              <a:gd name="connsiteY8-98" fmla="*/ 110272 h 357883"/>
              <a:gd name="connsiteX9-99" fmla="*/ 162676 w 482853"/>
              <a:gd name="connsiteY9-100" fmla="*/ 258589 h 357883"/>
              <a:gd name="connsiteX10-101" fmla="*/ 156570 w 482853"/>
              <a:gd name="connsiteY10-102" fmla="*/ 346185 h 357883"/>
              <a:gd name="connsiteX11" fmla="*/ 78600 w 482853"/>
              <a:gd name="connsiteY11" fmla="*/ 326296 h 357883"/>
              <a:gd name="connsiteX0-103" fmla="*/ 78600 w 482853"/>
              <a:gd name="connsiteY0-104" fmla="*/ 326296 h 357883"/>
              <a:gd name="connsiteX1-105" fmla="*/ 98099 w 482853"/>
              <a:gd name="connsiteY1-106" fmla="*/ 34612 h 357883"/>
              <a:gd name="connsiteX2-107" fmla="*/ 381727 w 482853"/>
              <a:gd name="connsiteY2-108" fmla="*/ 22223 h 357883"/>
              <a:gd name="connsiteX3-109" fmla="*/ 482310 w 482853"/>
              <a:gd name="connsiteY3-110" fmla="*/ 199034 h 357883"/>
              <a:gd name="connsiteX4-111" fmla="*/ 420858 w 482853"/>
              <a:gd name="connsiteY4-112" fmla="*/ 339099 h 357883"/>
              <a:gd name="connsiteX5-113" fmla="*/ 372777 w 482853"/>
              <a:gd name="connsiteY5-114" fmla="*/ 315717 h 357883"/>
              <a:gd name="connsiteX6-115" fmla="*/ 355405 w 482853"/>
              <a:gd name="connsiteY6-116" fmla="*/ 251198 h 357883"/>
              <a:gd name="connsiteX7-117" fmla="*/ 315648 w 482853"/>
              <a:gd name="connsiteY7-118" fmla="*/ 105931 h 357883"/>
              <a:gd name="connsiteX8-119" fmla="*/ 174498 w 482853"/>
              <a:gd name="connsiteY8-120" fmla="*/ 110272 h 357883"/>
              <a:gd name="connsiteX9-121" fmla="*/ 162676 w 482853"/>
              <a:gd name="connsiteY9-122" fmla="*/ 258589 h 357883"/>
              <a:gd name="connsiteX10-123" fmla="*/ 156570 w 482853"/>
              <a:gd name="connsiteY10-124" fmla="*/ 346185 h 357883"/>
              <a:gd name="connsiteX11-125" fmla="*/ 78600 w 482853"/>
              <a:gd name="connsiteY11-126" fmla="*/ 326296 h 357883"/>
              <a:gd name="connsiteX0-127" fmla="*/ 78600 w 482853"/>
              <a:gd name="connsiteY0-128" fmla="*/ 326296 h 357883"/>
              <a:gd name="connsiteX1-129" fmla="*/ 98099 w 482853"/>
              <a:gd name="connsiteY1-130" fmla="*/ 34612 h 357883"/>
              <a:gd name="connsiteX2-131" fmla="*/ 381727 w 482853"/>
              <a:gd name="connsiteY2-132" fmla="*/ 22223 h 357883"/>
              <a:gd name="connsiteX3-133" fmla="*/ 482310 w 482853"/>
              <a:gd name="connsiteY3-134" fmla="*/ 199034 h 357883"/>
              <a:gd name="connsiteX4-135" fmla="*/ 420858 w 482853"/>
              <a:gd name="connsiteY4-136" fmla="*/ 339099 h 357883"/>
              <a:gd name="connsiteX5-137" fmla="*/ 372777 w 482853"/>
              <a:gd name="connsiteY5-138" fmla="*/ 315717 h 357883"/>
              <a:gd name="connsiteX6-139" fmla="*/ 350642 w 482853"/>
              <a:gd name="connsiteY6-140" fmla="*/ 253579 h 357883"/>
              <a:gd name="connsiteX7-141" fmla="*/ 315648 w 482853"/>
              <a:gd name="connsiteY7-142" fmla="*/ 105931 h 357883"/>
              <a:gd name="connsiteX8-143" fmla="*/ 174498 w 482853"/>
              <a:gd name="connsiteY8-144" fmla="*/ 110272 h 357883"/>
              <a:gd name="connsiteX9-145" fmla="*/ 162676 w 482853"/>
              <a:gd name="connsiteY9-146" fmla="*/ 258589 h 357883"/>
              <a:gd name="connsiteX10-147" fmla="*/ 156570 w 482853"/>
              <a:gd name="connsiteY10-148" fmla="*/ 346185 h 357883"/>
              <a:gd name="connsiteX11-149" fmla="*/ 78600 w 482853"/>
              <a:gd name="connsiteY11-150" fmla="*/ 326296 h 357883"/>
              <a:gd name="connsiteX0-151" fmla="*/ 78600 w 482853"/>
              <a:gd name="connsiteY0-152" fmla="*/ 326296 h 357883"/>
              <a:gd name="connsiteX1-153" fmla="*/ 98099 w 482853"/>
              <a:gd name="connsiteY1-154" fmla="*/ 34612 h 357883"/>
              <a:gd name="connsiteX2-155" fmla="*/ 381727 w 482853"/>
              <a:gd name="connsiteY2-156" fmla="*/ 22223 h 357883"/>
              <a:gd name="connsiteX3-157" fmla="*/ 482310 w 482853"/>
              <a:gd name="connsiteY3-158" fmla="*/ 199034 h 357883"/>
              <a:gd name="connsiteX4-159" fmla="*/ 420858 w 482853"/>
              <a:gd name="connsiteY4-160" fmla="*/ 339099 h 357883"/>
              <a:gd name="connsiteX5-161" fmla="*/ 372777 w 482853"/>
              <a:gd name="connsiteY5-162" fmla="*/ 315717 h 357883"/>
              <a:gd name="connsiteX6-163" fmla="*/ 350642 w 482853"/>
              <a:gd name="connsiteY6-164" fmla="*/ 253579 h 357883"/>
              <a:gd name="connsiteX7-165" fmla="*/ 315648 w 482853"/>
              <a:gd name="connsiteY7-166" fmla="*/ 105931 h 357883"/>
              <a:gd name="connsiteX8-167" fmla="*/ 174498 w 482853"/>
              <a:gd name="connsiteY8-168" fmla="*/ 110272 h 357883"/>
              <a:gd name="connsiteX9-169" fmla="*/ 172201 w 482853"/>
              <a:gd name="connsiteY9-170" fmla="*/ 260971 h 357883"/>
              <a:gd name="connsiteX10-171" fmla="*/ 156570 w 482853"/>
              <a:gd name="connsiteY10-172" fmla="*/ 346185 h 357883"/>
              <a:gd name="connsiteX11-173" fmla="*/ 78600 w 482853"/>
              <a:gd name="connsiteY11-174" fmla="*/ 326296 h 357883"/>
              <a:gd name="connsiteX0-175" fmla="*/ 86886 w 412558"/>
              <a:gd name="connsiteY0-176" fmla="*/ 360065 h 360696"/>
              <a:gd name="connsiteX1-177" fmla="*/ 27804 w 412558"/>
              <a:gd name="connsiteY1-178" fmla="*/ 37425 h 360696"/>
              <a:gd name="connsiteX2-179" fmla="*/ 311432 w 412558"/>
              <a:gd name="connsiteY2-180" fmla="*/ 25036 h 360696"/>
              <a:gd name="connsiteX3-181" fmla="*/ 412015 w 412558"/>
              <a:gd name="connsiteY3-182" fmla="*/ 201847 h 360696"/>
              <a:gd name="connsiteX4-183" fmla="*/ 350563 w 412558"/>
              <a:gd name="connsiteY4-184" fmla="*/ 341912 h 360696"/>
              <a:gd name="connsiteX5-185" fmla="*/ 302482 w 412558"/>
              <a:gd name="connsiteY5-186" fmla="*/ 318530 h 360696"/>
              <a:gd name="connsiteX6-187" fmla="*/ 280347 w 412558"/>
              <a:gd name="connsiteY6-188" fmla="*/ 256392 h 360696"/>
              <a:gd name="connsiteX7-189" fmla="*/ 245353 w 412558"/>
              <a:gd name="connsiteY7-190" fmla="*/ 108744 h 360696"/>
              <a:gd name="connsiteX8-191" fmla="*/ 104203 w 412558"/>
              <a:gd name="connsiteY8-192" fmla="*/ 113085 h 360696"/>
              <a:gd name="connsiteX9-193" fmla="*/ 101906 w 412558"/>
              <a:gd name="connsiteY9-194" fmla="*/ 263784 h 360696"/>
              <a:gd name="connsiteX10-195" fmla="*/ 86275 w 412558"/>
              <a:gd name="connsiteY10-196" fmla="*/ 348998 h 360696"/>
              <a:gd name="connsiteX11-197" fmla="*/ 86886 w 412558"/>
              <a:gd name="connsiteY11-198" fmla="*/ 360065 h 360696"/>
              <a:gd name="connsiteX0-199" fmla="*/ 125305 w 450977"/>
              <a:gd name="connsiteY0-200" fmla="*/ 353326 h 353957"/>
              <a:gd name="connsiteX1-201" fmla="*/ 2758 w 450977"/>
              <a:gd name="connsiteY1-202" fmla="*/ 240352 h 353957"/>
              <a:gd name="connsiteX2-203" fmla="*/ 66223 w 450977"/>
              <a:gd name="connsiteY2-204" fmla="*/ 30686 h 353957"/>
              <a:gd name="connsiteX3-205" fmla="*/ 349851 w 450977"/>
              <a:gd name="connsiteY3-206" fmla="*/ 18297 h 353957"/>
              <a:gd name="connsiteX4-207" fmla="*/ 450434 w 450977"/>
              <a:gd name="connsiteY4-208" fmla="*/ 195108 h 353957"/>
              <a:gd name="connsiteX5-209" fmla="*/ 388982 w 450977"/>
              <a:gd name="connsiteY5-210" fmla="*/ 335173 h 353957"/>
              <a:gd name="connsiteX6-211" fmla="*/ 340901 w 450977"/>
              <a:gd name="connsiteY6-212" fmla="*/ 311791 h 353957"/>
              <a:gd name="connsiteX7-213" fmla="*/ 318766 w 450977"/>
              <a:gd name="connsiteY7-214" fmla="*/ 249653 h 353957"/>
              <a:gd name="connsiteX8-215" fmla="*/ 283772 w 450977"/>
              <a:gd name="connsiteY8-216" fmla="*/ 102005 h 353957"/>
              <a:gd name="connsiteX9-217" fmla="*/ 142622 w 450977"/>
              <a:gd name="connsiteY9-218" fmla="*/ 106346 h 353957"/>
              <a:gd name="connsiteX10-219" fmla="*/ 140325 w 450977"/>
              <a:gd name="connsiteY10-220" fmla="*/ 257045 h 353957"/>
              <a:gd name="connsiteX11-221" fmla="*/ 124694 w 450977"/>
              <a:gd name="connsiteY11-222" fmla="*/ 342259 h 353957"/>
              <a:gd name="connsiteX12" fmla="*/ 125305 w 450977"/>
              <a:gd name="connsiteY12" fmla="*/ 353326 h 353957"/>
              <a:gd name="connsiteX0-223" fmla="*/ 120942 w 446614"/>
              <a:gd name="connsiteY0-224" fmla="*/ 352687 h 353318"/>
              <a:gd name="connsiteX1-225" fmla="*/ 3157 w 446614"/>
              <a:gd name="connsiteY1-226" fmla="*/ 227807 h 353318"/>
              <a:gd name="connsiteX2-227" fmla="*/ 61860 w 446614"/>
              <a:gd name="connsiteY2-228" fmla="*/ 30047 h 353318"/>
              <a:gd name="connsiteX3-229" fmla="*/ 345488 w 446614"/>
              <a:gd name="connsiteY3-230" fmla="*/ 17658 h 353318"/>
              <a:gd name="connsiteX4-231" fmla="*/ 446071 w 446614"/>
              <a:gd name="connsiteY4-232" fmla="*/ 194469 h 353318"/>
              <a:gd name="connsiteX5-233" fmla="*/ 384619 w 446614"/>
              <a:gd name="connsiteY5-234" fmla="*/ 334534 h 353318"/>
              <a:gd name="connsiteX6-235" fmla="*/ 336538 w 446614"/>
              <a:gd name="connsiteY6-236" fmla="*/ 311152 h 353318"/>
              <a:gd name="connsiteX7-237" fmla="*/ 314403 w 446614"/>
              <a:gd name="connsiteY7-238" fmla="*/ 249014 h 353318"/>
              <a:gd name="connsiteX8-239" fmla="*/ 279409 w 446614"/>
              <a:gd name="connsiteY8-240" fmla="*/ 101366 h 353318"/>
              <a:gd name="connsiteX9-241" fmla="*/ 138259 w 446614"/>
              <a:gd name="connsiteY9-242" fmla="*/ 105707 h 353318"/>
              <a:gd name="connsiteX10-243" fmla="*/ 135962 w 446614"/>
              <a:gd name="connsiteY10-244" fmla="*/ 256406 h 353318"/>
              <a:gd name="connsiteX11-245" fmla="*/ 120331 w 446614"/>
              <a:gd name="connsiteY11-246" fmla="*/ 341620 h 353318"/>
              <a:gd name="connsiteX12-247" fmla="*/ 120942 w 446614"/>
              <a:gd name="connsiteY12-248" fmla="*/ 352687 h 353318"/>
              <a:gd name="connsiteX0-249" fmla="*/ 120942 w 446614"/>
              <a:gd name="connsiteY0-250" fmla="*/ 352687 h 353318"/>
              <a:gd name="connsiteX1-251" fmla="*/ 3157 w 446614"/>
              <a:gd name="connsiteY1-252" fmla="*/ 227807 h 353318"/>
              <a:gd name="connsiteX2-253" fmla="*/ 61860 w 446614"/>
              <a:gd name="connsiteY2-254" fmla="*/ 30047 h 353318"/>
              <a:gd name="connsiteX3-255" fmla="*/ 345488 w 446614"/>
              <a:gd name="connsiteY3-256" fmla="*/ 17658 h 353318"/>
              <a:gd name="connsiteX4-257" fmla="*/ 446071 w 446614"/>
              <a:gd name="connsiteY4-258" fmla="*/ 194469 h 353318"/>
              <a:gd name="connsiteX5-259" fmla="*/ 384619 w 446614"/>
              <a:gd name="connsiteY5-260" fmla="*/ 334534 h 353318"/>
              <a:gd name="connsiteX6-261" fmla="*/ 336538 w 446614"/>
              <a:gd name="connsiteY6-262" fmla="*/ 311152 h 353318"/>
              <a:gd name="connsiteX7-263" fmla="*/ 314403 w 446614"/>
              <a:gd name="connsiteY7-264" fmla="*/ 249014 h 353318"/>
              <a:gd name="connsiteX8-265" fmla="*/ 279409 w 446614"/>
              <a:gd name="connsiteY8-266" fmla="*/ 101366 h 353318"/>
              <a:gd name="connsiteX9-267" fmla="*/ 138259 w 446614"/>
              <a:gd name="connsiteY9-268" fmla="*/ 105707 h 353318"/>
              <a:gd name="connsiteX10-269" fmla="*/ 135962 w 446614"/>
              <a:gd name="connsiteY10-270" fmla="*/ 256406 h 353318"/>
              <a:gd name="connsiteX11-271" fmla="*/ 120331 w 446614"/>
              <a:gd name="connsiteY11-272" fmla="*/ 341620 h 353318"/>
              <a:gd name="connsiteX12-273" fmla="*/ 120942 w 446614"/>
              <a:gd name="connsiteY12-274" fmla="*/ 352687 h 35331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37" y="connsiteY9-38"/>
              </a:cxn>
              <a:cxn ang="0">
                <a:pos x="connsiteX10-79" y="connsiteY10-80"/>
              </a:cxn>
              <a:cxn ang="0">
                <a:pos x="connsiteX11-125" y="connsiteY11-126"/>
              </a:cxn>
              <a:cxn ang="0">
                <a:pos x="connsiteX12-247" y="connsiteY12-248"/>
              </a:cxn>
            </a:cxnLst>
            <a:rect l="l" t="t" r="r" b="b"/>
            <a:pathLst>
              <a:path w="446614" h="353318">
                <a:moveTo>
                  <a:pt x="120942" y="352687"/>
                </a:moveTo>
                <a:cubicBezTo>
                  <a:pt x="107366" y="330543"/>
                  <a:pt x="17766" y="269674"/>
                  <a:pt x="3157" y="227807"/>
                </a:cubicBezTo>
                <a:cubicBezTo>
                  <a:pt x="-6690" y="174034"/>
                  <a:pt x="4805" y="65072"/>
                  <a:pt x="61860" y="30047"/>
                </a:cubicBezTo>
                <a:cubicBezTo>
                  <a:pt x="118915" y="-4978"/>
                  <a:pt x="281453" y="-9746"/>
                  <a:pt x="345488" y="17658"/>
                </a:cubicBezTo>
                <a:cubicBezTo>
                  <a:pt x="409523" y="45062"/>
                  <a:pt x="449074" y="144037"/>
                  <a:pt x="446071" y="194469"/>
                </a:cubicBezTo>
                <a:cubicBezTo>
                  <a:pt x="452593" y="247282"/>
                  <a:pt x="398509" y="310324"/>
                  <a:pt x="384619" y="334534"/>
                </a:cubicBezTo>
                <a:cubicBezTo>
                  <a:pt x="390270" y="384243"/>
                  <a:pt x="351812" y="320643"/>
                  <a:pt x="336538" y="311152"/>
                </a:cubicBezTo>
                <a:cubicBezTo>
                  <a:pt x="321264" y="301661"/>
                  <a:pt x="331068" y="284772"/>
                  <a:pt x="314403" y="249014"/>
                </a:cubicBezTo>
                <a:cubicBezTo>
                  <a:pt x="389373" y="205557"/>
                  <a:pt x="308766" y="125251"/>
                  <a:pt x="279409" y="101366"/>
                </a:cubicBezTo>
                <a:cubicBezTo>
                  <a:pt x="250052" y="77481"/>
                  <a:pt x="181108" y="90123"/>
                  <a:pt x="138259" y="105707"/>
                </a:cubicBezTo>
                <a:cubicBezTo>
                  <a:pt x="47749" y="138625"/>
                  <a:pt x="51101" y="218453"/>
                  <a:pt x="135962" y="256406"/>
                </a:cubicBezTo>
                <a:cubicBezTo>
                  <a:pt x="120900" y="267369"/>
                  <a:pt x="135393" y="330657"/>
                  <a:pt x="120331" y="341620"/>
                </a:cubicBezTo>
                <a:cubicBezTo>
                  <a:pt x="107367" y="353226"/>
                  <a:pt x="133906" y="341081"/>
                  <a:pt x="120942" y="35268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46" name="流程图: 接点 45"/>
          <p:cNvSpPr/>
          <p:nvPr userDrawn="1"/>
        </p:nvSpPr>
        <p:spPr>
          <a:xfrm>
            <a:off x="3309055" y="460134"/>
            <a:ext cx="288000" cy="288162"/>
          </a:xfrm>
          <a:prstGeom prst="flowChartConnector">
            <a:avLst/>
          </a:prstGeom>
          <a:solidFill>
            <a:srgbClr val="0092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47" name="空心弧 18"/>
          <p:cNvSpPr/>
          <p:nvPr userDrawn="1"/>
        </p:nvSpPr>
        <p:spPr>
          <a:xfrm rot="5400000">
            <a:off x="3283497" y="190145"/>
            <a:ext cx="446614" cy="353318"/>
          </a:xfrm>
          <a:custGeom>
            <a:avLst/>
            <a:gdLst>
              <a:gd name="connsiteX0" fmla="*/ 78598 w 503582"/>
              <a:gd name="connsiteY0" fmla="*/ 331635 h 384313"/>
              <a:gd name="connsiteX1" fmla="*/ 98097 w 503582"/>
              <a:gd name="connsiteY1" fmla="*/ 39951 h 384313"/>
              <a:gd name="connsiteX2" fmla="*/ 381725 w 503582"/>
              <a:gd name="connsiteY2" fmla="*/ 27562 h 384313"/>
              <a:gd name="connsiteX3" fmla="*/ 447048 w 503582"/>
              <a:gd name="connsiteY3" fmla="*/ 313482 h 384313"/>
              <a:gd name="connsiteX4" fmla="*/ 355403 w 503582"/>
              <a:gd name="connsiteY4" fmla="*/ 256537 h 384313"/>
              <a:gd name="connsiteX5" fmla="*/ 315646 w 503582"/>
              <a:gd name="connsiteY5" fmla="*/ 111270 h 384313"/>
              <a:gd name="connsiteX6" fmla="*/ 174496 w 503582"/>
              <a:gd name="connsiteY6" fmla="*/ 115611 h 384313"/>
              <a:gd name="connsiteX7" fmla="*/ 162674 w 503582"/>
              <a:gd name="connsiteY7" fmla="*/ 263928 h 384313"/>
              <a:gd name="connsiteX8" fmla="*/ 78598 w 503582"/>
              <a:gd name="connsiteY8" fmla="*/ 331635 h 384313"/>
              <a:gd name="connsiteX0-1" fmla="*/ 78600 w 503614"/>
              <a:gd name="connsiteY0-2" fmla="*/ 331635 h 353527"/>
              <a:gd name="connsiteX1-3" fmla="*/ 98099 w 503614"/>
              <a:gd name="connsiteY1-4" fmla="*/ 39951 h 353527"/>
              <a:gd name="connsiteX2-5" fmla="*/ 381727 w 503614"/>
              <a:gd name="connsiteY2-6" fmla="*/ 27562 h 353527"/>
              <a:gd name="connsiteX3-7" fmla="*/ 447050 w 503614"/>
              <a:gd name="connsiteY3-8" fmla="*/ 313482 h 353527"/>
              <a:gd name="connsiteX4-9" fmla="*/ 355405 w 503614"/>
              <a:gd name="connsiteY4-10" fmla="*/ 256537 h 353527"/>
              <a:gd name="connsiteX5-11" fmla="*/ 315648 w 503614"/>
              <a:gd name="connsiteY5-12" fmla="*/ 111270 h 353527"/>
              <a:gd name="connsiteX6-13" fmla="*/ 174498 w 503614"/>
              <a:gd name="connsiteY6-14" fmla="*/ 115611 h 353527"/>
              <a:gd name="connsiteX7-15" fmla="*/ 162676 w 503614"/>
              <a:gd name="connsiteY7-16" fmla="*/ 263928 h 353527"/>
              <a:gd name="connsiteX8-17" fmla="*/ 156570 w 503614"/>
              <a:gd name="connsiteY8-18" fmla="*/ 351524 h 353527"/>
              <a:gd name="connsiteX9" fmla="*/ 78600 w 503614"/>
              <a:gd name="connsiteY9" fmla="*/ 331635 h 353527"/>
              <a:gd name="connsiteX0-19" fmla="*/ 78600 w 503614"/>
              <a:gd name="connsiteY0-20" fmla="*/ 331635 h 353527"/>
              <a:gd name="connsiteX1-21" fmla="*/ 98099 w 503614"/>
              <a:gd name="connsiteY1-22" fmla="*/ 39951 h 353527"/>
              <a:gd name="connsiteX2-23" fmla="*/ 381727 w 503614"/>
              <a:gd name="connsiteY2-24" fmla="*/ 27562 h 353527"/>
              <a:gd name="connsiteX3-25" fmla="*/ 447050 w 503614"/>
              <a:gd name="connsiteY3-26" fmla="*/ 313482 h 353527"/>
              <a:gd name="connsiteX4-27" fmla="*/ 355405 w 503614"/>
              <a:gd name="connsiteY4-28" fmla="*/ 256537 h 353527"/>
              <a:gd name="connsiteX5-29" fmla="*/ 315648 w 503614"/>
              <a:gd name="connsiteY5-30" fmla="*/ 111270 h 353527"/>
              <a:gd name="connsiteX6-31" fmla="*/ 174498 w 503614"/>
              <a:gd name="connsiteY6-32" fmla="*/ 115611 h 353527"/>
              <a:gd name="connsiteX7-33" fmla="*/ 162676 w 503614"/>
              <a:gd name="connsiteY7-34" fmla="*/ 263928 h 353527"/>
              <a:gd name="connsiteX8-35" fmla="*/ 156570 w 503614"/>
              <a:gd name="connsiteY8-36" fmla="*/ 351524 h 353527"/>
              <a:gd name="connsiteX9-37" fmla="*/ 78600 w 503614"/>
              <a:gd name="connsiteY9-38" fmla="*/ 331635 h 353527"/>
              <a:gd name="connsiteX0-39" fmla="*/ 78600 w 503614"/>
              <a:gd name="connsiteY0-40" fmla="*/ 331635 h 353527"/>
              <a:gd name="connsiteX1-41" fmla="*/ 98099 w 503614"/>
              <a:gd name="connsiteY1-42" fmla="*/ 39951 h 353527"/>
              <a:gd name="connsiteX2-43" fmla="*/ 381727 w 503614"/>
              <a:gd name="connsiteY2-44" fmla="*/ 27562 h 353527"/>
              <a:gd name="connsiteX3-45" fmla="*/ 447050 w 503614"/>
              <a:gd name="connsiteY3-46" fmla="*/ 313482 h 353527"/>
              <a:gd name="connsiteX4-47" fmla="*/ 372777 w 503614"/>
              <a:gd name="connsiteY4-48" fmla="*/ 321056 h 353527"/>
              <a:gd name="connsiteX5-49" fmla="*/ 355405 w 503614"/>
              <a:gd name="connsiteY5-50" fmla="*/ 256537 h 353527"/>
              <a:gd name="connsiteX6-51" fmla="*/ 315648 w 503614"/>
              <a:gd name="connsiteY6-52" fmla="*/ 111270 h 353527"/>
              <a:gd name="connsiteX7-53" fmla="*/ 174498 w 503614"/>
              <a:gd name="connsiteY7-54" fmla="*/ 115611 h 353527"/>
              <a:gd name="connsiteX8-55" fmla="*/ 162676 w 503614"/>
              <a:gd name="connsiteY8-56" fmla="*/ 263928 h 353527"/>
              <a:gd name="connsiteX9-57" fmla="*/ 156570 w 503614"/>
              <a:gd name="connsiteY9-58" fmla="*/ 351524 h 353527"/>
              <a:gd name="connsiteX10" fmla="*/ 78600 w 503614"/>
              <a:gd name="connsiteY10" fmla="*/ 331635 h 353527"/>
              <a:gd name="connsiteX0-59" fmla="*/ 78600 w 465644"/>
              <a:gd name="connsiteY0-60" fmla="*/ 335721 h 367308"/>
              <a:gd name="connsiteX1-61" fmla="*/ 98099 w 465644"/>
              <a:gd name="connsiteY1-62" fmla="*/ 44037 h 367308"/>
              <a:gd name="connsiteX2-63" fmla="*/ 381727 w 465644"/>
              <a:gd name="connsiteY2-64" fmla="*/ 31648 h 367308"/>
              <a:gd name="connsiteX3-65" fmla="*/ 420858 w 465644"/>
              <a:gd name="connsiteY3-66" fmla="*/ 348524 h 367308"/>
              <a:gd name="connsiteX4-67" fmla="*/ 372777 w 465644"/>
              <a:gd name="connsiteY4-68" fmla="*/ 325142 h 367308"/>
              <a:gd name="connsiteX5-69" fmla="*/ 355405 w 465644"/>
              <a:gd name="connsiteY5-70" fmla="*/ 260623 h 367308"/>
              <a:gd name="connsiteX6-71" fmla="*/ 315648 w 465644"/>
              <a:gd name="connsiteY6-72" fmla="*/ 115356 h 367308"/>
              <a:gd name="connsiteX7-73" fmla="*/ 174498 w 465644"/>
              <a:gd name="connsiteY7-74" fmla="*/ 119697 h 367308"/>
              <a:gd name="connsiteX8-75" fmla="*/ 162676 w 465644"/>
              <a:gd name="connsiteY8-76" fmla="*/ 268014 h 367308"/>
              <a:gd name="connsiteX9-77" fmla="*/ 156570 w 465644"/>
              <a:gd name="connsiteY9-78" fmla="*/ 355610 h 367308"/>
              <a:gd name="connsiteX10-79" fmla="*/ 78600 w 465644"/>
              <a:gd name="connsiteY10-80" fmla="*/ 335721 h 367308"/>
              <a:gd name="connsiteX0-81" fmla="*/ 78600 w 482853"/>
              <a:gd name="connsiteY0-82" fmla="*/ 326296 h 357883"/>
              <a:gd name="connsiteX1-83" fmla="*/ 98099 w 482853"/>
              <a:gd name="connsiteY1-84" fmla="*/ 34612 h 357883"/>
              <a:gd name="connsiteX2-85" fmla="*/ 381727 w 482853"/>
              <a:gd name="connsiteY2-86" fmla="*/ 22223 h 357883"/>
              <a:gd name="connsiteX3-87" fmla="*/ 482310 w 482853"/>
              <a:gd name="connsiteY3-88" fmla="*/ 199034 h 357883"/>
              <a:gd name="connsiteX4-89" fmla="*/ 420858 w 482853"/>
              <a:gd name="connsiteY4-90" fmla="*/ 339099 h 357883"/>
              <a:gd name="connsiteX5-91" fmla="*/ 372777 w 482853"/>
              <a:gd name="connsiteY5-92" fmla="*/ 315717 h 357883"/>
              <a:gd name="connsiteX6-93" fmla="*/ 355405 w 482853"/>
              <a:gd name="connsiteY6-94" fmla="*/ 251198 h 357883"/>
              <a:gd name="connsiteX7-95" fmla="*/ 315648 w 482853"/>
              <a:gd name="connsiteY7-96" fmla="*/ 105931 h 357883"/>
              <a:gd name="connsiteX8-97" fmla="*/ 174498 w 482853"/>
              <a:gd name="connsiteY8-98" fmla="*/ 110272 h 357883"/>
              <a:gd name="connsiteX9-99" fmla="*/ 162676 w 482853"/>
              <a:gd name="connsiteY9-100" fmla="*/ 258589 h 357883"/>
              <a:gd name="connsiteX10-101" fmla="*/ 156570 w 482853"/>
              <a:gd name="connsiteY10-102" fmla="*/ 346185 h 357883"/>
              <a:gd name="connsiteX11" fmla="*/ 78600 w 482853"/>
              <a:gd name="connsiteY11" fmla="*/ 326296 h 357883"/>
              <a:gd name="connsiteX0-103" fmla="*/ 78600 w 482853"/>
              <a:gd name="connsiteY0-104" fmla="*/ 326296 h 357883"/>
              <a:gd name="connsiteX1-105" fmla="*/ 98099 w 482853"/>
              <a:gd name="connsiteY1-106" fmla="*/ 34612 h 357883"/>
              <a:gd name="connsiteX2-107" fmla="*/ 381727 w 482853"/>
              <a:gd name="connsiteY2-108" fmla="*/ 22223 h 357883"/>
              <a:gd name="connsiteX3-109" fmla="*/ 482310 w 482853"/>
              <a:gd name="connsiteY3-110" fmla="*/ 199034 h 357883"/>
              <a:gd name="connsiteX4-111" fmla="*/ 420858 w 482853"/>
              <a:gd name="connsiteY4-112" fmla="*/ 339099 h 357883"/>
              <a:gd name="connsiteX5-113" fmla="*/ 372777 w 482853"/>
              <a:gd name="connsiteY5-114" fmla="*/ 315717 h 357883"/>
              <a:gd name="connsiteX6-115" fmla="*/ 355405 w 482853"/>
              <a:gd name="connsiteY6-116" fmla="*/ 251198 h 357883"/>
              <a:gd name="connsiteX7-117" fmla="*/ 315648 w 482853"/>
              <a:gd name="connsiteY7-118" fmla="*/ 105931 h 357883"/>
              <a:gd name="connsiteX8-119" fmla="*/ 174498 w 482853"/>
              <a:gd name="connsiteY8-120" fmla="*/ 110272 h 357883"/>
              <a:gd name="connsiteX9-121" fmla="*/ 162676 w 482853"/>
              <a:gd name="connsiteY9-122" fmla="*/ 258589 h 357883"/>
              <a:gd name="connsiteX10-123" fmla="*/ 156570 w 482853"/>
              <a:gd name="connsiteY10-124" fmla="*/ 346185 h 357883"/>
              <a:gd name="connsiteX11-125" fmla="*/ 78600 w 482853"/>
              <a:gd name="connsiteY11-126" fmla="*/ 326296 h 357883"/>
              <a:gd name="connsiteX0-127" fmla="*/ 78600 w 482853"/>
              <a:gd name="connsiteY0-128" fmla="*/ 326296 h 357883"/>
              <a:gd name="connsiteX1-129" fmla="*/ 98099 w 482853"/>
              <a:gd name="connsiteY1-130" fmla="*/ 34612 h 357883"/>
              <a:gd name="connsiteX2-131" fmla="*/ 381727 w 482853"/>
              <a:gd name="connsiteY2-132" fmla="*/ 22223 h 357883"/>
              <a:gd name="connsiteX3-133" fmla="*/ 482310 w 482853"/>
              <a:gd name="connsiteY3-134" fmla="*/ 199034 h 357883"/>
              <a:gd name="connsiteX4-135" fmla="*/ 420858 w 482853"/>
              <a:gd name="connsiteY4-136" fmla="*/ 339099 h 357883"/>
              <a:gd name="connsiteX5-137" fmla="*/ 372777 w 482853"/>
              <a:gd name="connsiteY5-138" fmla="*/ 315717 h 357883"/>
              <a:gd name="connsiteX6-139" fmla="*/ 350642 w 482853"/>
              <a:gd name="connsiteY6-140" fmla="*/ 253579 h 357883"/>
              <a:gd name="connsiteX7-141" fmla="*/ 315648 w 482853"/>
              <a:gd name="connsiteY7-142" fmla="*/ 105931 h 357883"/>
              <a:gd name="connsiteX8-143" fmla="*/ 174498 w 482853"/>
              <a:gd name="connsiteY8-144" fmla="*/ 110272 h 357883"/>
              <a:gd name="connsiteX9-145" fmla="*/ 162676 w 482853"/>
              <a:gd name="connsiteY9-146" fmla="*/ 258589 h 357883"/>
              <a:gd name="connsiteX10-147" fmla="*/ 156570 w 482853"/>
              <a:gd name="connsiteY10-148" fmla="*/ 346185 h 357883"/>
              <a:gd name="connsiteX11-149" fmla="*/ 78600 w 482853"/>
              <a:gd name="connsiteY11-150" fmla="*/ 326296 h 357883"/>
              <a:gd name="connsiteX0-151" fmla="*/ 78600 w 482853"/>
              <a:gd name="connsiteY0-152" fmla="*/ 326296 h 357883"/>
              <a:gd name="connsiteX1-153" fmla="*/ 98099 w 482853"/>
              <a:gd name="connsiteY1-154" fmla="*/ 34612 h 357883"/>
              <a:gd name="connsiteX2-155" fmla="*/ 381727 w 482853"/>
              <a:gd name="connsiteY2-156" fmla="*/ 22223 h 357883"/>
              <a:gd name="connsiteX3-157" fmla="*/ 482310 w 482853"/>
              <a:gd name="connsiteY3-158" fmla="*/ 199034 h 357883"/>
              <a:gd name="connsiteX4-159" fmla="*/ 420858 w 482853"/>
              <a:gd name="connsiteY4-160" fmla="*/ 339099 h 357883"/>
              <a:gd name="connsiteX5-161" fmla="*/ 372777 w 482853"/>
              <a:gd name="connsiteY5-162" fmla="*/ 315717 h 357883"/>
              <a:gd name="connsiteX6-163" fmla="*/ 350642 w 482853"/>
              <a:gd name="connsiteY6-164" fmla="*/ 253579 h 357883"/>
              <a:gd name="connsiteX7-165" fmla="*/ 315648 w 482853"/>
              <a:gd name="connsiteY7-166" fmla="*/ 105931 h 357883"/>
              <a:gd name="connsiteX8-167" fmla="*/ 174498 w 482853"/>
              <a:gd name="connsiteY8-168" fmla="*/ 110272 h 357883"/>
              <a:gd name="connsiteX9-169" fmla="*/ 172201 w 482853"/>
              <a:gd name="connsiteY9-170" fmla="*/ 260971 h 357883"/>
              <a:gd name="connsiteX10-171" fmla="*/ 156570 w 482853"/>
              <a:gd name="connsiteY10-172" fmla="*/ 346185 h 357883"/>
              <a:gd name="connsiteX11-173" fmla="*/ 78600 w 482853"/>
              <a:gd name="connsiteY11-174" fmla="*/ 326296 h 357883"/>
              <a:gd name="connsiteX0-175" fmla="*/ 86886 w 412558"/>
              <a:gd name="connsiteY0-176" fmla="*/ 360065 h 360696"/>
              <a:gd name="connsiteX1-177" fmla="*/ 27804 w 412558"/>
              <a:gd name="connsiteY1-178" fmla="*/ 37425 h 360696"/>
              <a:gd name="connsiteX2-179" fmla="*/ 311432 w 412558"/>
              <a:gd name="connsiteY2-180" fmla="*/ 25036 h 360696"/>
              <a:gd name="connsiteX3-181" fmla="*/ 412015 w 412558"/>
              <a:gd name="connsiteY3-182" fmla="*/ 201847 h 360696"/>
              <a:gd name="connsiteX4-183" fmla="*/ 350563 w 412558"/>
              <a:gd name="connsiteY4-184" fmla="*/ 341912 h 360696"/>
              <a:gd name="connsiteX5-185" fmla="*/ 302482 w 412558"/>
              <a:gd name="connsiteY5-186" fmla="*/ 318530 h 360696"/>
              <a:gd name="connsiteX6-187" fmla="*/ 280347 w 412558"/>
              <a:gd name="connsiteY6-188" fmla="*/ 256392 h 360696"/>
              <a:gd name="connsiteX7-189" fmla="*/ 245353 w 412558"/>
              <a:gd name="connsiteY7-190" fmla="*/ 108744 h 360696"/>
              <a:gd name="connsiteX8-191" fmla="*/ 104203 w 412558"/>
              <a:gd name="connsiteY8-192" fmla="*/ 113085 h 360696"/>
              <a:gd name="connsiteX9-193" fmla="*/ 101906 w 412558"/>
              <a:gd name="connsiteY9-194" fmla="*/ 263784 h 360696"/>
              <a:gd name="connsiteX10-195" fmla="*/ 86275 w 412558"/>
              <a:gd name="connsiteY10-196" fmla="*/ 348998 h 360696"/>
              <a:gd name="connsiteX11-197" fmla="*/ 86886 w 412558"/>
              <a:gd name="connsiteY11-198" fmla="*/ 360065 h 360696"/>
              <a:gd name="connsiteX0-199" fmla="*/ 125305 w 450977"/>
              <a:gd name="connsiteY0-200" fmla="*/ 353326 h 353957"/>
              <a:gd name="connsiteX1-201" fmla="*/ 2758 w 450977"/>
              <a:gd name="connsiteY1-202" fmla="*/ 240352 h 353957"/>
              <a:gd name="connsiteX2-203" fmla="*/ 66223 w 450977"/>
              <a:gd name="connsiteY2-204" fmla="*/ 30686 h 353957"/>
              <a:gd name="connsiteX3-205" fmla="*/ 349851 w 450977"/>
              <a:gd name="connsiteY3-206" fmla="*/ 18297 h 353957"/>
              <a:gd name="connsiteX4-207" fmla="*/ 450434 w 450977"/>
              <a:gd name="connsiteY4-208" fmla="*/ 195108 h 353957"/>
              <a:gd name="connsiteX5-209" fmla="*/ 388982 w 450977"/>
              <a:gd name="connsiteY5-210" fmla="*/ 335173 h 353957"/>
              <a:gd name="connsiteX6-211" fmla="*/ 340901 w 450977"/>
              <a:gd name="connsiteY6-212" fmla="*/ 311791 h 353957"/>
              <a:gd name="connsiteX7-213" fmla="*/ 318766 w 450977"/>
              <a:gd name="connsiteY7-214" fmla="*/ 249653 h 353957"/>
              <a:gd name="connsiteX8-215" fmla="*/ 283772 w 450977"/>
              <a:gd name="connsiteY8-216" fmla="*/ 102005 h 353957"/>
              <a:gd name="connsiteX9-217" fmla="*/ 142622 w 450977"/>
              <a:gd name="connsiteY9-218" fmla="*/ 106346 h 353957"/>
              <a:gd name="connsiteX10-219" fmla="*/ 140325 w 450977"/>
              <a:gd name="connsiteY10-220" fmla="*/ 257045 h 353957"/>
              <a:gd name="connsiteX11-221" fmla="*/ 124694 w 450977"/>
              <a:gd name="connsiteY11-222" fmla="*/ 342259 h 353957"/>
              <a:gd name="connsiteX12" fmla="*/ 125305 w 450977"/>
              <a:gd name="connsiteY12" fmla="*/ 353326 h 353957"/>
              <a:gd name="connsiteX0-223" fmla="*/ 120942 w 446614"/>
              <a:gd name="connsiteY0-224" fmla="*/ 352687 h 353318"/>
              <a:gd name="connsiteX1-225" fmla="*/ 3157 w 446614"/>
              <a:gd name="connsiteY1-226" fmla="*/ 227807 h 353318"/>
              <a:gd name="connsiteX2-227" fmla="*/ 61860 w 446614"/>
              <a:gd name="connsiteY2-228" fmla="*/ 30047 h 353318"/>
              <a:gd name="connsiteX3-229" fmla="*/ 345488 w 446614"/>
              <a:gd name="connsiteY3-230" fmla="*/ 17658 h 353318"/>
              <a:gd name="connsiteX4-231" fmla="*/ 446071 w 446614"/>
              <a:gd name="connsiteY4-232" fmla="*/ 194469 h 353318"/>
              <a:gd name="connsiteX5-233" fmla="*/ 384619 w 446614"/>
              <a:gd name="connsiteY5-234" fmla="*/ 334534 h 353318"/>
              <a:gd name="connsiteX6-235" fmla="*/ 336538 w 446614"/>
              <a:gd name="connsiteY6-236" fmla="*/ 311152 h 353318"/>
              <a:gd name="connsiteX7-237" fmla="*/ 314403 w 446614"/>
              <a:gd name="connsiteY7-238" fmla="*/ 249014 h 353318"/>
              <a:gd name="connsiteX8-239" fmla="*/ 279409 w 446614"/>
              <a:gd name="connsiteY8-240" fmla="*/ 101366 h 353318"/>
              <a:gd name="connsiteX9-241" fmla="*/ 138259 w 446614"/>
              <a:gd name="connsiteY9-242" fmla="*/ 105707 h 353318"/>
              <a:gd name="connsiteX10-243" fmla="*/ 135962 w 446614"/>
              <a:gd name="connsiteY10-244" fmla="*/ 256406 h 353318"/>
              <a:gd name="connsiteX11-245" fmla="*/ 120331 w 446614"/>
              <a:gd name="connsiteY11-246" fmla="*/ 341620 h 353318"/>
              <a:gd name="connsiteX12-247" fmla="*/ 120942 w 446614"/>
              <a:gd name="connsiteY12-248" fmla="*/ 352687 h 353318"/>
              <a:gd name="connsiteX0-249" fmla="*/ 120942 w 446614"/>
              <a:gd name="connsiteY0-250" fmla="*/ 352687 h 353318"/>
              <a:gd name="connsiteX1-251" fmla="*/ 3157 w 446614"/>
              <a:gd name="connsiteY1-252" fmla="*/ 227807 h 353318"/>
              <a:gd name="connsiteX2-253" fmla="*/ 61860 w 446614"/>
              <a:gd name="connsiteY2-254" fmla="*/ 30047 h 353318"/>
              <a:gd name="connsiteX3-255" fmla="*/ 345488 w 446614"/>
              <a:gd name="connsiteY3-256" fmla="*/ 17658 h 353318"/>
              <a:gd name="connsiteX4-257" fmla="*/ 446071 w 446614"/>
              <a:gd name="connsiteY4-258" fmla="*/ 194469 h 353318"/>
              <a:gd name="connsiteX5-259" fmla="*/ 384619 w 446614"/>
              <a:gd name="connsiteY5-260" fmla="*/ 334534 h 353318"/>
              <a:gd name="connsiteX6-261" fmla="*/ 336538 w 446614"/>
              <a:gd name="connsiteY6-262" fmla="*/ 311152 h 353318"/>
              <a:gd name="connsiteX7-263" fmla="*/ 314403 w 446614"/>
              <a:gd name="connsiteY7-264" fmla="*/ 249014 h 353318"/>
              <a:gd name="connsiteX8-265" fmla="*/ 279409 w 446614"/>
              <a:gd name="connsiteY8-266" fmla="*/ 101366 h 353318"/>
              <a:gd name="connsiteX9-267" fmla="*/ 138259 w 446614"/>
              <a:gd name="connsiteY9-268" fmla="*/ 105707 h 353318"/>
              <a:gd name="connsiteX10-269" fmla="*/ 135962 w 446614"/>
              <a:gd name="connsiteY10-270" fmla="*/ 256406 h 353318"/>
              <a:gd name="connsiteX11-271" fmla="*/ 120331 w 446614"/>
              <a:gd name="connsiteY11-272" fmla="*/ 341620 h 353318"/>
              <a:gd name="connsiteX12-273" fmla="*/ 120942 w 446614"/>
              <a:gd name="connsiteY12-274" fmla="*/ 352687 h 35331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37" y="connsiteY9-38"/>
              </a:cxn>
              <a:cxn ang="0">
                <a:pos x="connsiteX10-79" y="connsiteY10-80"/>
              </a:cxn>
              <a:cxn ang="0">
                <a:pos x="connsiteX11-125" y="connsiteY11-126"/>
              </a:cxn>
              <a:cxn ang="0">
                <a:pos x="connsiteX12-247" y="connsiteY12-248"/>
              </a:cxn>
            </a:cxnLst>
            <a:rect l="l" t="t" r="r" b="b"/>
            <a:pathLst>
              <a:path w="446614" h="353318">
                <a:moveTo>
                  <a:pt x="120942" y="352687"/>
                </a:moveTo>
                <a:cubicBezTo>
                  <a:pt x="107366" y="330543"/>
                  <a:pt x="17766" y="269674"/>
                  <a:pt x="3157" y="227807"/>
                </a:cubicBezTo>
                <a:cubicBezTo>
                  <a:pt x="-6690" y="174034"/>
                  <a:pt x="4805" y="65072"/>
                  <a:pt x="61860" y="30047"/>
                </a:cubicBezTo>
                <a:cubicBezTo>
                  <a:pt x="118915" y="-4978"/>
                  <a:pt x="281453" y="-9746"/>
                  <a:pt x="345488" y="17658"/>
                </a:cubicBezTo>
                <a:cubicBezTo>
                  <a:pt x="409523" y="45062"/>
                  <a:pt x="449074" y="144037"/>
                  <a:pt x="446071" y="194469"/>
                </a:cubicBezTo>
                <a:cubicBezTo>
                  <a:pt x="452593" y="247282"/>
                  <a:pt x="398509" y="310324"/>
                  <a:pt x="384619" y="334534"/>
                </a:cubicBezTo>
                <a:cubicBezTo>
                  <a:pt x="390270" y="384243"/>
                  <a:pt x="351812" y="320643"/>
                  <a:pt x="336538" y="311152"/>
                </a:cubicBezTo>
                <a:cubicBezTo>
                  <a:pt x="321264" y="301661"/>
                  <a:pt x="331068" y="284772"/>
                  <a:pt x="314403" y="249014"/>
                </a:cubicBezTo>
                <a:cubicBezTo>
                  <a:pt x="389373" y="205557"/>
                  <a:pt x="308766" y="125251"/>
                  <a:pt x="279409" y="101366"/>
                </a:cubicBezTo>
                <a:cubicBezTo>
                  <a:pt x="250052" y="77481"/>
                  <a:pt x="181108" y="90123"/>
                  <a:pt x="138259" y="105707"/>
                </a:cubicBezTo>
                <a:cubicBezTo>
                  <a:pt x="47749" y="138625"/>
                  <a:pt x="51101" y="218453"/>
                  <a:pt x="135962" y="256406"/>
                </a:cubicBezTo>
                <a:cubicBezTo>
                  <a:pt x="120900" y="267369"/>
                  <a:pt x="135393" y="330657"/>
                  <a:pt x="120331" y="341620"/>
                </a:cubicBezTo>
                <a:cubicBezTo>
                  <a:pt x="107367" y="353226"/>
                  <a:pt x="133906" y="341081"/>
                  <a:pt x="120942" y="35268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13" name="矩形: 一个圆顶角，剪去另一个顶角 12"/>
          <p:cNvSpPr/>
          <p:nvPr userDrawn="1"/>
        </p:nvSpPr>
        <p:spPr>
          <a:xfrm rot="5400000" flipV="1">
            <a:off x="77407" y="868048"/>
            <a:ext cx="900000" cy="360000"/>
          </a:xfrm>
          <a:prstGeom prst="snip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Kanit SemiBold" panose="020B0A00000000000000" pitchFamily="34" charset="-122"/>
              <a:ea typeface="Kanit SemiBold" panose="020B0A00000000000000" pitchFamily="34" charset="-122"/>
            </a:endParaRPr>
          </a:p>
        </p:txBody>
      </p:sp>
      <p:sp>
        <p:nvSpPr>
          <p:cNvPr id="48" name="流程图: 接点 47"/>
          <p:cNvSpPr/>
          <p:nvPr userDrawn="1"/>
        </p:nvSpPr>
        <p:spPr>
          <a:xfrm>
            <a:off x="4693347" y="455654"/>
            <a:ext cx="288000" cy="288162"/>
          </a:xfrm>
          <a:prstGeom prst="flowChartConnector">
            <a:avLst/>
          </a:prstGeom>
          <a:solidFill>
            <a:srgbClr val="0092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49" name="空心弧 18"/>
          <p:cNvSpPr/>
          <p:nvPr userDrawn="1"/>
        </p:nvSpPr>
        <p:spPr>
          <a:xfrm rot="5400000">
            <a:off x="4667789" y="185665"/>
            <a:ext cx="446614" cy="353318"/>
          </a:xfrm>
          <a:custGeom>
            <a:avLst/>
            <a:gdLst>
              <a:gd name="connsiteX0" fmla="*/ 78598 w 503582"/>
              <a:gd name="connsiteY0" fmla="*/ 331635 h 384313"/>
              <a:gd name="connsiteX1" fmla="*/ 98097 w 503582"/>
              <a:gd name="connsiteY1" fmla="*/ 39951 h 384313"/>
              <a:gd name="connsiteX2" fmla="*/ 381725 w 503582"/>
              <a:gd name="connsiteY2" fmla="*/ 27562 h 384313"/>
              <a:gd name="connsiteX3" fmla="*/ 447048 w 503582"/>
              <a:gd name="connsiteY3" fmla="*/ 313482 h 384313"/>
              <a:gd name="connsiteX4" fmla="*/ 355403 w 503582"/>
              <a:gd name="connsiteY4" fmla="*/ 256537 h 384313"/>
              <a:gd name="connsiteX5" fmla="*/ 315646 w 503582"/>
              <a:gd name="connsiteY5" fmla="*/ 111270 h 384313"/>
              <a:gd name="connsiteX6" fmla="*/ 174496 w 503582"/>
              <a:gd name="connsiteY6" fmla="*/ 115611 h 384313"/>
              <a:gd name="connsiteX7" fmla="*/ 162674 w 503582"/>
              <a:gd name="connsiteY7" fmla="*/ 263928 h 384313"/>
              <a:gd name="connsiteX8" fmla="*/ 78598 w 503582"/>
              <a:gd name="connsiteY8" fmla="*/ 331635 h 384313"/>
              <a:gd name="connsiteX0-1" fmla="*/ 78600 w 503614"/>
              <a:gd name="connsiteY0-2" fmla="*/ 331635 h 353527"/>
              <a:gd name="connsiteX1-3" fmla="*/ 98099 w 503614"/>
              <a:gd name="connsiteY1-4" fmla="*/ 39951 h 353527"/>
              <a:gd name="connsiteX2-5" fmla="*/ 381727 w 503614"/>
              <a:gd name="connsiteY2-6" fmla="*/ 27562 h 353527"/>
              <a:gd name="connsiteX3-7" fmla="*/ 447050 w 503614"/>
              <a:gd name="connsiteY3-8" fmla="*/ 313482 h 353527"/>
              <a:gd name="connsiteX4-9" fmla="*/ 355405 w 503614"/>
              <a:gd name="connsiteY4-10" fmla="*/ 256537 h 353527"/>
              <a:gd name="connsiteX5-11" fmla="*/ 315648 w 503614"/>
              <a:gd name="connsiteY5-12" fmla="*/ 111270 h 353527"/>
              <a:gd name="connsiteX6-13" fmla="*/ 174498 w 503614"/>
              <a:gd name="connsiteY6-14" fmla="*/ 115611 h 353527"/>
              <a:gd name="connsiteX7-15" fmla="*/ 162676 w 503614"/>
              <a:gd name="connsiteY7-16" fmla="*/ 263928 h 353527"/>
              <a:gd name="connsiteX8-17" fmla="*/ 156570 w 503614"/>
              <a:gd name="connsiteY8-18" fmla="*/ 351524 h 353527"/>
              <a:gd name="connsiteX9" fmla="*/ 78600 w 503614"/>
              <a:gd name="connsiteY9" fmla="*/ 331635 h 353527"/>
              <a:gd name="connsiteX0-19" fmla="*/ 78600 w 503614"/>
              <a:gd name="connsiteY0-20" fmla="*/ 331635 h 353527"/>
              <a:gd name="connsiteX1-21" fmla="*/ 98099 w 503614"/>
              <a:gd name="connsiteY1-22" fmla="*/ 39951 h 353527"/>
              <a:gd name="connsiteX2-23" fmla="*/ 381727 w 503614"/>
              <a:gd name="connsiteY2-24" fmla="*/ 27562 h 353527"/>
              <a:gd name="connsiteX3-25" fmla="*/ 447050 w 503614"/>
              <a:gd name="connsiteY3-26" fmla="*/ 313482 h 353527"/>
              <a:gd name="connsiteX4-27" fmla="*/ 355405 w 503614"/>
              <a:gd name="connsiteY4-28" fmla="*/ 256537 h 353527"/>
              <a:gd name="connsiteX5-29" fmla="*/ 315648 w 503614"/>
              <a:gd name="connsiteY5-30" fmla="*/ 111270 h 353527"/>
              <a:gd name="connsiteX6-31" fmla="*/ 174498 w 503614"/>
              <a:gd name="connsiteY6-32" fmla="*/ 115611 h 353527"/>
              <a:gd name="connsiteX7-33" fmla="*/ 162676 w 503614"/>
              <a:gd name="connsiteY7-34" fmla="*/ 263928 h 353527"/>
              <a:gd name="connsiteX8-35" fmla="*/ 156570 w 503614"/>
              <a:gd name="connsiteY8-36" fmla="*/ 351524 h 353527"/>
              <a:gd name="connsiteX9-37" fmla="*/ 78600 w 503614"/>
              <a:gd name="connsiteY9-38" fmla="*/ 331635 h 353527"/>
              <a:gd name="connsiteX0-39" fmla="*/ 78600 w 503614"/>
              <a:gd name="connsiteY0-40" fmla="*/ 331635 h 353527"/>
              <a:gd name="connsiteX1-41" fmla="*/ 98099 w 503614"/>
              <a:gd name="connsiteY1-42" fmla="*/ 39951 h 353527"/>
              <a:gd name="connsiteX2-43" fmla="*/ 381727 w 503614"/>
              <a:gd name="connsiteY2-44" fmla="*/ 27562 h 353527"/>
              <a:gd name="connsiteX3-45" fmla="*/ 447050 w 503614"/>
              <a:gd name="connsiteY3-46" fmla="*/ 313482 h 353527"/>
              <a:gd name="connsiteX4-47" fmla="*/ 372777 w 503614"/>
              <a:gd name="connsiteY4-48" fmla="*/ 321056 h 353527"/>
              <a:gd name="connsiteX5-49" fmla="*/ 355405 w 503614"/>
              <a:gd name="connsiteY5-50" fmla="*/ 256537 h 353527"/>
              <a:gd name="connsiteX6-51" fmla="*/ 315648 w 503614"/>
              <a:gd name="connsiteY6-52" fmla="*/ 111270 h 353527"/>
              <a:gd name="connsiteX7-53" fmla="*/ 174498 w 503614"/>
              <a:gd name="connsiteY7-54" fmla="*/ 115611 h 353527"/>
              <a:gd name="connsiteX8-55" fmla="*/ 162676 w 503614"/>
              <a:gd name="connsiteY8-56" fmla="*/ 263928 h 353527"/>
              <a:gd name="connsiteX9-57" fmla="*/ 156570 w 503614"/>
              <a:gd name="connsiteY9-58" fmla="*/ 351524 h 353527"/>
              <a:gd name="connsiteX10" fmla="*/ 78600 w 503614"/>
              <a:gd name="connsiteY10" fmla="*/ 331635 h 353527"/>
              <a:gd name="connsiteX0-59" fmla="*/ 78600 w 465644"/>
              <a:gd name="connsiteY0-60" fmla="*/ 335721 h 367308"/>
              <a:gd name="connsiteX1-61" fmla="*/ 98099 w 465644"/>
              <a:gd name="connsiteY1-62" fmla="*/ 44037 h 367308"/>
              <a:gd name="connsiteX2-63" fmla="*/ 381727 w 465644"/>
              <a:gd name="connsiteY2-64" fmla="*/ 31648 h 367308"/>
              <a:gd name="connsiteX3-65" fmla="*/ 420858 w 465644"/>
              <a:gd name="connsiteY3-66" fmla="*/ 348524 h 367308"/>
              <a:gd name="connsiteX4-67" fmla="*/ 372777 w 465644"/>
              <a:gd name="connsiteY4-68" fmla="*/ 325142 h 367308"/>
              <a:gd name="connsiteX5-69" fmla="*/ 355405 w 465644"/>
              <a:gd name="connsiteY5-70" fmla="*/ 260623 h 367308"/>
              <a:gd name="connsiteX6-71" fmla="*/ 315648 w 465644"/>
              <a:gd name="connsiteY6-72" fmla="*/ 115356 h 367308"/>
              <a:gd name="connsiteX7-73" fmla="*/ 174498 w 465644"/>
              <a:gd name="connsiteY7-74" fmla="*/ 119697 h 367308"/>
              <a:gd name="connsiteX8-75" fmla="*/ 162676 w 465644"/>
              <a:gd name="connsiteY8-76" fmla="*/ 268014 h 367308"/>
              <a:gd name="connsiteX9-77" fmla="*/ 156570 w 465644"/>
              <a:gd name="connsiteY9-78" fmla="*/ 355610 h 367308"/>
              <a:gd name="connsiteX10-79" fmla="*/ 78600 w 465644"/>
              <a:gd name="connsiteY10-80" fmla="*/ 335721 h 367308"/>
              <a:gd name="connsiteX0-81" fmla="*/ 78600 w 482853"/>
              <a:gd name="connsiteY0-82" fmla="*/ 326296 h 357883"/>
              <a:gd name="connsiteX1-83" fmla="*/ 98099 w 482853"/>
              <a:gd name="connsiteY1-84" fmla="*/ 34612 h 357883"/>
              <a:gd name="connsiteX2-85" fmla="*/ 381727 w 482853"/>
              <a:gd name="connsiteY2-86" fmla="*/ 22223 h 357883"/>
              <a:gd name="connsiteX3-87" fmla="*/ 482310 w 482853"/>
              <a:gd name="connsiteY3-88" fmla="*/ 199034 h 357883"/>
              <a:gd name="connsiteX4-89" fmla="*/ 420858 w 482853"/>
              <a:gd name="connsiteY4-90" fmla="*/ 339099 h 357883"/>
              <a:gd name="connsiteX5-91" fmla="*/ 372777 w 482853"/>
              <a:gd name="connsiteY5-92" fmla="*/ 315717 h 357883"/>
              <a:gd name="connsiteX6-93" fmla="*/ 355405 w 482853"/>
              <a:gd name="connsiteY6-94" fmla="*/ 251198 h 357883"/>
              <a:gd name="connsiteX7-95" fmla="*/ 315648 w 482853"/>
              <a:gd name="connsiteY7-96" fmla="*/ 105931 h 357883"/>
              <a:gd name="connsiteX8-97" fmla="*/ 174498 w 482853"/>
              <a:gd name="connsiteY8-98" fmla="*/ 110272 h 357883"/>
              <a:gd name="connsiteX9-99" fmla="*/ 162676 w 482853"/>
              <a:gd name="connsiteY9-100" fmla="*/ 258589 h 357883"/>
              <a:gd name="connsiteX10-101" fmla="*/ 156570 w 482853"/>
              <a:gd name="connsiteY10-102" fmla="*/ 346185 h 357883"/>
              <a:gd name="connsiteX11" fmla="*/ 78600 w 482853"/>
              <a:gd name="connsiteY11" fmla="*/ 326296 h 357883"/>
              <a:gd name="connsiteX0-103" fmla="*/ 78600 w 482853"/>
              <a:gd name="connsiteY0-104" fmla="*/ 326296 h 357883"/>
              <a:gd name="connsiteX1-105" fmla="*/ 98099 w 482853"/>
              <a:gd name="connsiteY1-106" fmla="*/ 34612 h 357883"/>
              <a:gd name="connsiteX2-107" fmla="*/ 381727 w 482853"/>
              <a:gd name="connsiteY2-108" fmla="*/ 22223 h 357883"/>
              <a:gd name="connsiteX3-109" fmla="*/ 482310 w 482853"/>
              <a:gd name="connsiteY3-110" fmla="*/ 199034 h 357883"/>
              <a:gd name="connsiteX4-111" fmla="*/ 420858 w 482853"/>
              <a:gd name="connsiteY4-112" fmla="*/ 339099 h 357883"/>
              <a:gd name="connsiteX5-113" fmla="*/ 372777 w 482853"/>
              <a:gd name="connsiteY5-114" fmla="*/ 315717 h 357883"/>
              <a:gd name="connsiteX6-115" fmla="*/ 355405 w 482853"/>
              <a:gd name="connsiteY6-116" fmla="*/ 251198 h 357883"/>
              <a:gd name="connsiteX7-117" fmla="*/ 315648 w 482853"/>
              <a:gd name="connsiteY7-118" fmla="*/ 105931 h 357883"/>
              <a:gd name="connsiteX8-119" fmla="*/ 174498 w 482853"/>
              <a:gd name="connsiteY8-120" fmla="*/ 110272 h 357883"/>
              <a:gd name="connsiteX9-121" fmla="*/ 162676 w 482853"/>
              <a:gd name="connsiteY9-122" fmla="*/ 258589 h 357883"/>
              <a:gd name="connsiteX10-123" fmla="*/ 156570 w 482853"/>
              <a:gd name="connsiteY10-124" fmla="*/ 346185 h 357883"/>
              <a:gd name="connsiteX11-125" fmla="*/ 78600 w 482853"/>
              <a:gd name="connsiteY11-126" fmla="*/ 326296 h 357883"/>
              <a:gd name="connsiteX0-127" fmla="*/ 78600 w 482853"/>
              <a:gd name="connsiteY0-128" fmla="*/ 326296 h 357883"/>
              <a:gd name="connsiteX1-129" fmla="*/ 98099 w 482853"/>
              <a:gd name="connsiteY1-130" fmla="*/ 34612 h 357883"/>
              <a:gd name="connsiteX2-131" fmla="*/ 381727 w 482853"/>
              <a:gd name="connsiteY2-132" fmla="*/ 22223 h 357883"/>
              <a:gd name="connsiteX3-133" fmla="*/ 482310 w 482853"/>
              <a:gd name="connsiteY3-134" fmla="*/ 199034 h 357883"/>
              <a:gd name="connsiteX4-135" fmla="*/ 420858 w 482853"/>
              <a:gd name="connsiteY4-136" fmla="*/ 339099 h 357883"/>
              <a:gd name="connsiteX5-137" fmla="*/ 372777 w 482853"/>
              <a:gd name="connsiteY5-138" fmla="*/ 315717 h 357883"/>
              <a:gd name="connsiteX6-139" fmla="*/ 350642 w 482853"/>
              <a:gd name="connsiteY6-140" fmla="*/ 253579 h 357883"/>
              <a:gd name="connsiteX7-141" fmla="*/ 315648 w 482853"/>
              <a:gd name="connsiteY7-142" fmla="*/ 105931 h 357883"/>
              <a:gd name="connsiteX8-143" fmla="*/ 174498 w 482853"/>
              <a:gd name="connsiteY8-144" fmla="*/ 110272 h 357883"/>
              <a:gd name="connsiteX9-145" fmla="*/ 162676 w 482853"/>
              <a:gd name="connsiteY9-146" fmla="*/ 258589 h 357883"/>
              <a:gd name="connsiteX10-147" fmla="*/ 156570 w 482853"/>
              <a:gd name="connsiteY10-148" fmla="*/ 346185 h 357883"/>
              <a:gd name="connsiteX11-149" fmla="*/ 78600 w 482853"/>
              <a:gd name="connsiteY11-150" fmla="*/ 326296 h 357883"/>
              <a:gd name="connsiteX0-151" fmla="*/ 78600 w 482853"/>
              <a:gd name="connsiteY0-152" fmla="*/ 326296 h 357883"/>
              <a:gd name="connsiteX1-153" fmla="*/ 98099 w 482853"/>
              <a:gd name="connsiteY1-154" fmla="*/ 34612 h 357883"/>
              <a:gd name="connsiteX2-155" fmla="*/ 381727 w 482853"/>
              <a:gd name="connsiteY2-156" fmla="*/ 22223 h 357883"/>
              <a:gd name="connsiteX3-157" fmla="*/ 482310 w 482853"/>
              <a:gd name="connsiteY3-158" fmla="*/ 199034 h 357883"/>
              <a:gd name="connsiteX4-159" fmla="*/ 420858 w 482853"/>
              <a:gd name="connsiteY4-160" fmla="*/ 339099 h 357883"/>
              <a:gd name="connsiteX5-161" fmla="*/ 372777 w 482853"/>
              <a:gd name="connsiteY5-162" fmla="*/ 315717 h 357883"/>
              <a:gd name="connsiteX6-163" fmla="*/ 350642 w 482853"/>
              <a:gd name="connsiteY6-164" fmla="*/ 253579 h 357883"/>
              <a:gd name="connsiteX7-165" fmla="*/ 315648 w 482853"/>
              <a:gd name="connsiteY7-166" fmla="*/ 105931 h 357883"/>
              <a:gd name="connsiteX8-167" fmla="*/ 174498 w 482853"/>
              <a:gd name="connsiteY8-168" fmla="*/ 110272 h 357883"/>
              <a:gd name="connsiteX9-169" fmla="*/ 172201 w 482853"/>
              <a:gd name="connsiteY9-170" fmla="*/ 260971 h 357883"/>
              <a:gd name="connsiteX10-171" fmla="*/ 156570 w 482853"/>
              <a:gd name="connsiteY10-172" fmla="*/ 346185 h 357883"/>
              <a:gd name="connsiteX11-173" fmla="*/ 78600 w 482853"/>
              <a:gd name="connsiteY11-174" fmla="*/ 326296 h 357883"/>
              <a:gd name="connsiteX0-175" fmla="*/ 86886 w 412558"/>
              <a:gd name="connsiteY0-176" fmla="*/ 360065 h 360696"/>
              <a:gd name="connsiteX1-177" fmla="*/ 27804 w 412558"/>
              <a:gd name="connsiteY1-178" fmla="*/ 37425 h 360696"/>
              <a:gd name="connsiteX2-179" fmla="*/ 311432 w 412558"/>
              <a:gd name="connsiteY2-180" fmla="*/ 25036 h 360696"/>
              <a:gd name="connsiteX3-181" fmla="*/ 412015 w 412558"/>
              <a:gd name="connsiteY3-182" fmla="*/ 201847 h 360696"/>
              <a:gd name="connsiteX4-183" fmla="*/ 350563 w 412558"/>
              <a:gd name="connsiteY4-184" fmla="*/ 341912 h 360696"/>
              <a:gd name="connsiteX5-185" fmla="*/ 302482 w 412558"/>
              <a:gd name="connsiteY5-186" fmla="*/ 318530 h 360696"/>
              <a:gd name="connsiteX6-187" fmla="*/ 280347 w 412558"/>
              <a:gd name="connsiteY6-188" fmla="*/ 256392 h 360696"/>
              <a:gd name="connsiteX7-189" fmla="*/ 245353 w 412558"/>
              <a:gd name="connsiteY7-190" fmla="*/ 108744 h 360696"/>
              <a:gd name="connsiteX8-191" fmla="*/ 104203 w 412558"/>
              <a:gd name="connsiteY8-192" fmla="*/ 113085 h 360696"/>
              <a:gd name="connsiteX9-193" fmla="*/ 101906 w 412558"/>
              <a:gd name="connsiteY9-194" fmla="*/ 263784 h 360696"/>
              <a:gd name="connsiteX10-195" fmla="*/ 86275 w 412558"/>
              <a:gd name="connsiteY10-196" fmla="*/ 348998 h 360696"/>
              <a:gd name="connsiteX11-197" fmla="*/ 86886 w 412558"/>
              <a:gd name="connsiteY11-198" fmla="*/ 360065 h 360696"/>
              <a:gd name="connsiteX0-199" fmla="*/ 125305 w 450977"/>
              <a:gd name="connsiteY0-200" fmla="*/ 353326 h 353957"/>
              <a:gd name="connsiteX1-201" fmla="*/ 2758 w 450977"/>
              <a:gd name="connsiteY1-202" fmla="*/ 240352 h 353957"/>
              <a:gd name="connsiteX2-203" fmla="*/ 66223 w 450977"/>
              <a:gd name="connsiteY2-204" fmla="*/ 30686 h 353957"/>
              <a:gd name="connsiteX3-205" fmla="*/ 349851 w 450977"/>
              <a:gd name="connsiteY3-206" fmla="*/ 18297 h 353957"/>
              <a:gd name="connsiteX4-207" fmla="*/ 450434 w 450977"/>
              <a:gd name="connsiteY4-208" fmla="*/ 195108 h 353957"/>
              <a:gd name="connsiteX5-209" fmla="*/ 388982 w 450977"/>
              <a:gd name="connsiteY5-210" fmla="*/ 335173 h 353957"/>
              <a:gd name="connsiteX6-211" fmla="*/ 340901 w 450977"/>
              <a:gd name="connsiteY6-212" fmla="*/ 311791 h 353957"/>
              <a:gd name="connsiteX7-213" fmla="*/ 318766 w 450977"/>
              <a:gd name="connsiteY7-214" fmla="*/ 249653 h 353957"/>
              <a:gd name="connsiteX8-215" fmla="*/ 283772 w 450977"/>
              <a:gd name="connsiteY8-216" fmla="*/ 102005 h 353957"/>
              <a:gd name="connsiteX9-217" fmla="*/ 142622 w 450977"/>
              <a:gd name="connsiteY9-218" fmla="*/ 106346 h 353957"/>
              <a:gd name="connsiteX10-219" fmla="*/ 140325 w 450977"/>
              <a:gd name="connsiteY10-220" fmla="*/ 257045 h 353957"/>
              <a:gd name="connsiteX11-221" fmla="*/ 124694 w 450977"/>
              <a:gd name="connsiteY11-222" fmla="*/ 342259 h 353957"/>
              <a:gd name="connsiteX12" fmla="*/ 125305 w 450977"/>
              <a:gd name="connsiteY12" fmla="*/ 353326 h 353957"/>
              <a:gd name="connsiteX0-223" fmla="*/ 120942 w 446614"/>
              <a:gd name="connsiteY0-224" fmla="*/ 352687 h 353318"/>
              <a:gd name="connsiteX1-225" fmla="*/ 3157 w 446614"/>
              <a:gd name="connsiteY1-226" fmla="*/ 227807 h 353318"/>
              <a:gd name="connsiteX2-227" fmla="*/ 61860 w 446614"/>
              <a:gd name="connsiteY2-228" fmla="*/ 30047 h 353318"/>
              <a:gd name="connsiteX3-229" fmla="*/ 345488 w 446614"/>
              <a:gd name="connsiteY3-230" fmla="*/ 17658 h 353318"/>
              <a:gd name="connsiteX4-231" fmla="*/ 446071 w 446614"/>
              <a:gd name="connsiteY4-232" fmla="*/ 194469 h 353318"/>
              <a:gd name="connsiteX5-233" fmla="*/ 384619 w 446614"/>
              <a:gd name="connsiteY5-234" fmla="*/ 334534 h 353318"/>
              <a:gd name="connsiteX6-235" fmla="*/ 336538 w 446614"/>
              <a:gd name="connsiteY6-236" fmla="*/ 311152 h 353318"/>
              <a:gd name="connsiteX7-237" fmla="*/ 314403 w 446614"/>
              <a:gd name="connsiteY7-238" fmla="*/ 249014 h 353318"/>
              <a:gd name="connsiteX8-239" fmla="*/ 279409 w 446614"/>
              <a:gd name="connsiteY8-240" fmla="*/ 101366 h 353318"/>
              <a:gd name="connsiteX9-241" fmla="*/ 138259 w 446614"/>
              <a:gd name="connsiteY9-242" fmla="*/ 105707 h 353318"/>
              <a:gd name="connsiteX10-243" fmla="*/ 135962 w 446614"/>
              <a:gd name="connsiteY10-244" fmla="*/ 256406 h 353318"/>
              <a:gd name="connsiteX11-245" fmla="*/ 120331 w 446614"/>
              <a:gd name="connsiteY11-246" fmla="*/ 341620 h 353318"/>
              <a:gd name="connsiteX12-247" fmla="*/ 120942 w 446614"/>
              <a:gd name="connsiteY12-248" fmla="*/ 352687 h 353318"/>
              <a:gd name="connsiteX0-249" fmla="*/ 120942 w 446614"/>
              <a:gd name="connsiteY0-250" fmla="*/ 352687 h 353318"/>
              <a:gd name="connsiteX1-251" fmla="*/ 3157 w 446614"/>
              <a:gd name="connsiteY1-252" fmla="*/ 227807 h 353318"/>
              <a:gd name="connsiteX2-253" fmla="*/ 61860 w 446614"/>
              <a:gd name="connsiteY2-254" fmla="*/ 30047 h 353318"/>
              <a:gd name="connsiteX3-255" fmla="*/ 345488 w 446614"/>
              <a:gd name="connsiteY3-256" fmla="*/ 17658 h 353318"/>
              <a:gd name="connsiteX4-257" fmla="*/ 446071 w 446614"/>
              <a:gd name="connsiteY4-258" fmla="*/ 194469 h 353318"/>
              <a:gd name="connsiteX5-259" fmla="*/ 384619 w 446614"/>
              <a:gd name="connsiteY5-260" fmla="*/ 334534 h 353318"/>
              <a:gd name="connsiteX6-261" fmla="*/ 336538 w 446614"/>
              <a:gd name="connsiteY6-262" fmla="*/ 311152 h 353318"/>
              <a:gd name="connsiteX7-263" fmla="*/ 314403 w 446614"/>
              <a:gd name="connsiteY7-264" fmla="*/ 249014 h 353318"/>
              <a:gd name="connsiteX8-265" fmla="*/ 279409 w 446614"/>
              <a:gd name="connsiteY8-266" fmla="*/ 101366 h 353318"/>
              <a:gd name="connsiteX9-267" fmla="*/ 138259 w 446614"/>
              <a:gd name="connsiteY9-268" fmla="*/ 105707 h 353318"/>
              <a:gd name="connsiteX10-269" fmla="*/ 135962 w 446614"/>
              <a:gd name="connsiteY10-270" fmla="*/ 256406 h 353318"/>
              <a:gd name="connsiteX11-271" fmla="*/ 120331 w 446614"/>
              <a:gd name="connsiteY11-272" fmla="*/ 341620 h 353318"/>
              <a:gd name="connsiteX12-273" fmla="*/ 120942 w 446614"/>
              <a:gd name="connsiteY12-274" fmla="*/ 352687 h 35331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37" y="connsiteY9-38"/>
              </a:cxn>
              <a:cxn ang="0">
                <a:pos x="connsiteX10-79" y="connsiteY10-80"/>
              </a:cxn>
              <a:cxn ang="0">
                <a:pos x="connsiteX11-125" y="connsiteY11-126"/>
              </a:cxn>
              <a:cxn ang="0">
                <a:pos x="connsiteX12-247" y="connsiteY12-248"/>
              </a:cxn>
            </a:cxnLst>
            <a:rect l="l" t="t" r="r" b="b"/>
            <a:pathLst>
              <a:path w="446614" h="353318">
                <a:moveTo>
                  <a:pt x="120942" y="352687"/>
                </a:moveTo>
                <a:cubicBezTo>
                  <a:pt x="107366" y="330543"/>
                  <a:pt x="17766" y="269674"/>
                  <a:pt x="3157" y="227807"/>
                </a:cubicBezTo>
                <a:cubicBezTo>
                  <a:pt x="-6690" y="174034"/>
                  <a:pt x="4805" y="65072"/>
                  <a:pt x="61860" y="30047"/>
                </a:cubicBezTo>
                <a:cubicBezTo>
                  <a:pt x="118915" y="-4978"/>
                  <a:pt x="281453" y="-9746"/>
                  <a:pt x="345488" y="17658"/>
                </a:cubicBezTo>
                <a:cubicBezTo>
                  <a:pt x="409523" y="45062"/>
                  <a:pt x="449074" y="144037"/>
                  <a:pt x="446071" y="194469"/>
                </a:cubicBezTo>
                <a:cubicBezTo>
                  <a:pt x="452593" y="247282"/>
                  <a:pt x="398509" y="310324"/>
                  <a:pt x="384619" y="334534"/>
                </a:cubicBezTo>
                <a:cubicBezTo>
                  <a:pt x="390270" y="384243"/>
                  <a:pt x="351812" y="320643"/>
                  <a:pt x="336538" y="311152"/>
                </a:cubicBezTo>
                <a:cubicBezTo>
                  <a:pt x="321264" y="301661"/>
                  <a:pt x="331068" y="284772"/>
                  <a:pt x="314403" y="249014"/>
                </a:cubicBezTo>
                <a:cubicBezTo>
                  <a:pt x="389373" y="205557"/>
                  <a:pt x="308766" y="125251"/>
                  <a:pt x="279409" y="101366"/>
                </a:cubicBezTo>
                <a:cubicBezTo>
                  <a:pt x="250052" y="77481"/>
                  <a:pt x="181108" y="90123"/>
                  <a:pt x="138259" y="105707"/>
                </a:cubicBezTo>
                <a:cubicBezTo>
                  <a:pt x="47749" y="138625"/>
                  <a:pt x="51101" y="218453"/>
                  <a:pt x="135962" y="256406"/>
                </a:cubicBezTo>
                <a:cubicBezTo>
                  <a:pt x="120900" y="267369"/>
                  <a:pt x="135393" y="330657"/>
                  <a:pt x="120331" y="341620"/>
                </a:cubicBezTo>
                <a:cubicBezTo>
                  <a:pt x="107367" y="353226"/>
                  <a:pt x="133906" y="341081"/>
                  <a:pt x="120942" y="35268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50" name="流程图: 接点 49"/>
          <p:cNvSpPr/>
          <p:nvPr userDrawn="1"/>
        </p:nvSpPr>
        <p:spPr>
          <a:xfrm>
            <a:off x="5880069" y="455654"/>
            <a:ext cx="288000" cy="288162"/>
          </a:xfrm>
          <a:prstGeom prst="flowChartConnector">
            <a:avLst/>
          </a:prstGeom>
          <a:solidFill>
            <a:srgbClr val="0092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51" name="空心弧 18"/>
          <p:cNvSpPr/>
          <p:nvPr userDrawn="1"/>
        </p:nvSpPr>
        <p:spPr>
          <a:xfrm rot="5400000">
            <a:off x="5854511" y="185665"/>
            <a:ext cx="446614" cy="353318"/>
          </a:xfrm>
          <a:custGeom>
            <a:avLst/>
            <a:gdLst>
              <a:gd name="connsiteX0" fmla="*/ 78598 w 503582"/>
              <a:gd name="connsiteY0" fmla="*/ 331635 h 384313"/>
              <a:gd name="connsiteX1" fmla="*/ 98097 w 503582"/>
              <a:gd name="connsiteY1" fmla="*/ 39951 h 384313"/>
              <a:gd name="connsiteX2" fmla="*/ 381725 w 503582"/>
              <a:gd name="connsiteY2" fmla="*/ 27562 h 384313"/>
              <a:gd name="connsiteX3" fmla="*/ 447048 w 503582"/>
              <a:gd name="connsiteY3" fmla="*/ 313482 h 384313"/>
              <a:gd name="connsiteX4" fmla="*/ 355403 w 503582"/>
              <a:gd name="connsiteY4" fmla="*/ 256537 h 384313"/>
              <a:gd name="connsiteX5" fmla="*/ 315646 w 503582"/>
              <a:gd name="connsiteY5" fmla="*/ 111270 h 384313"/>
              <a:gd name="connsiteX6" fmla="*/ 174496 w 503582"/>
              <a:gd name="connsiteY6" fmla="*/ 115611 h 384313"/>
              <a:gd name="connsiteX7" fmla="*/ 162674 w 503582"/>
              <a:gd name="connsiteY7" fmla="*/ 263928 h 384313"/>
              <a:gd name="connsiteX8" fmla="*/ 78598 w 503582"/>
              <a:gd name="connsiteY8" fmla="*/ 331635 h 384313"/>
              <a:gd name="connsiteX0-1" fmla="*/ 78600 w 503614"/>
              <a:gd name="connsiteY0-2" fmla="*/ 331635 h 353527"/>
              <a:gd name="connsiteX1-3" fmla="*/ 98099 w 503614"/>
              <a:gd name="connsiteY1-4" fmla="*/ 39951 h 353527"/>
              <a:gd name="connsiteX2-5" fmla="*/ 381727 w 503614"/>
              <a:gd name="connsiteY2-6" fmla="*/ 27562 h 353527"/>
              <a:gd name="connsiteX3-7" fmla="*/ 447050 w 503614"/>
              <a:gd name="connsiteY3-8" fmla="*/ 313482 h 353527"/>
              <a:gd name="connsiteX4-9" fmla="*/ 355405 w 503614"/>
              <a:gd name="connsiteY4-10" fmla="*/ 256537 h 353527"/>
              <a:gd name="connsiteX5-11" fmla="*/ 315648 w 503614"/>
              <a:gd name="connsiteY5-12" fmla="*/ 111270 h 353527"/>
              <a:gd name="connsiteX6-13" fmla="*/ 174498 w 503614"/>
              <a:gd name="connsiteY6-14" fmla="*/ 115611 h 353527"/>
              <a:gd name="connsiteX7-15" fmla="*/ 162676 w 503614"/>
              <a:gd name="connsiteY7-16" fmla="*/ 263928 h 353527"/>
              <a:gd name="connsiteX8-17" fmla="*/ 156570 w 503614"/>
              <a:gd name="connsiteY8-18" fmla="*/ 351524 h 353527"/>
              <a:gd name="connsiteX9" fmla="*/ 78600 w 503614"/>
              <a:gd name="connsiteY9" fmla="*/ 331635 h 353527"/>
              <a:gd name="connsiteX0-19" fmla="*/ 78600 w 503614"/>
              <a:gd name="connsiteY0-20" fmla="*/ 331635 h 353527"/>
              <a:gd name="connsiteX1-21" fmla="*/ 98099 w 503614"/>
              <a:gd name="connsiteY1-22" fmla="*/ 39951 h 353527"/>
              <a:gd name="connsiteX2-23" fmla="*/ 381727 w 503614"/>
              <a:gd name="connsiteY2-24" fmla="*/ 27562 h 353527"/>
              <a:gd name="connsiteX3-25" fmla="*/ 447050 w 503614"/>
              <a:gd name="connsiteY3-26" fmla="*/ 313482 h 353527"/>
              <a:gd name="connsiteX4-27" fmla="*/ 355405 w 503614"/>
              <a:gd name="connsiteY4-28" fmla="*/ 256537 h 353527"/>
              <a:gd name="connsiteX5-29" fmla="*/ 315648 w 503614"/>
              <a:gd name="connsiteY5-30" fmla="*/ 111270 h 353527"/>
              <a:gd name="connsiteX6-31" fmla="*/ 174498 w 503614"/>
              <a:gd name="connsiteY6-32" fmla="*/ 115611 h 353527"/>
              <a:gd name="connsiteX7-33" fmla="*/ 162676 w 503614"/>
              <a:gd name="connsiteY7-34" fmla="*/ 263928 h 353527"/>
              <a:gd name="connsiteX8-35" fmla="*/ 156570 w 503614"/>
              <a:gd name="connsiteY8-36" fmla="*/ 351524 h 353527"/>
              <a:gd name="connsiteX9-37" fmla="*/ 78600 w 503614"/>
              <a:gd name="connsiteY9-38" fmla="*/ 331635 h 353527"/>
              <a:gd name="connsiteX0-39" fmla="*/ 78600 w 503614"/>
              <a:gd name="connsiteY0-40" fmla="*/ 331635 h 353527"/>
              <a:gd name="connsiteX1-41" fmla="*/ 98099 w 503614"/>
              <a:gd name="connsiteY1-42" fmla="*/ 39951 h 353527"/>
              <a:gd name="connsiteX2-43" fmla="*/ 381727 w 503614"/>
              <a:gd name="connsiteY2-44" fmla="*/ 27562 h 353527"/>
              <a:gd name="connsiteX3-45" fmla="*/ 447050 w 503614"/>
              <a:gd name="connsiteY3-46" fmla="*/ 313482 h 353527"/>
              <a:gd name="connsiteX4-47" fmla="*/ 372777 w 503614"/>
              <a:gd name="connsiteY4-48" fmla="*/ 321056 h 353527"/>
              <a:gd name="connsiteX5-49" fmla="*/ 355405 w 503614"/>
              <a:gd name="connsiteY5-50" fmla="*/ 256537 h 353527"/>
              <a:gd name="connsiteX6-51" fmla="*/ 315648 w 503614"/>
              <a:gd name="connsiteY6-52" fmla="*/ 111270 h 353527"/>
              <a:gd name="connsiteX7-53" fmla="*/ 174498 w 503614"/>
              <a:gd name="connsiteY7-54" fmla="*/ 115611 h 353527"/>
              <a:gd name="connsiteX8-55" fmla="*/ 162676 w 503614"/>
              <a:gd name="connsiteY8-56" fmla="*/ 263928 h 353527"/>
              <a:gd name="connsiteX9-57" fmla="*/ 156570 w 503614"/>
              <a:gd name="connsiteY9-58" fmla="*/ 351524 h 353527"/>
              <a:gd name="connsiteX10" fmla="*/ 78600 w 503614"/>
              <a:gd name="connsiteY10" fmla="*/ 331635 h 353527"/>
              <a:gd name="connsiteX0-59" fmla="*/ 78600 w 465644"/>
              <a:gd name="connsiteY0-60" fmla="*/ 335721 h 367308"/>
              <a:gd name="connsiteX1-61" fmla="*/ 98099 w 465644"/>
              <a:gd name="connsiteY1-62" fmla="*/ 44037 h 367308"/>
              <a:gd name="connsiteX2-63" fmla="*/ 381727 w 465644"/>
              <a:gd name="connsiteY2-64" fmla="*/ 31648 h 367308"/>
              <a:gd name="connsiteX3-65" fmla="*/ 420858 w 465644"/>
              <a:gd name="connsiteY3-66" fmla="*/ 348524 h 367308"/>
              <a:gd name="connsiteX4-67" fmla="*/ 372777 w 465644"/>
              <a:gd name="connsiteY4-68" fmla="*/ 325142 h 367308"/>
              <a:gd name="connsiteX5-69" fmla="*/ 355405 w 465644"/>
              <a:gd name="connsiteY5-70" fmla="*/ 260623 h 367308"/>
              <a:gd name="connsiteX6-71" fmla="*/ 315648 w 465644"/>
              <a:gd name="connsiteY6-72" fmla="*/ 115356 h 367308"/>
              <a:gd name="connsiteX7-73" fmla="*/ 174498 w 465644"/>
              <a:gd name="connsiteY7-74" fmla="*/ 119697 h 367308"/>
              <a:gd name="connsiteX8-75" fmla="*/ 162676 w 465644"/>
              <a:gd name="connsiteY8-76" fmla="*/ 268014 h 367308"/>
              <a:gd name="connsiteX9-77" fmla="*/ 156570 w 465644"/>
              <a:gd name="connsiteY9-78" fmla="*/ 355610 h 367308"/>
              <a:gd name="connsiteX10-79" fmla="*/ 78600 w 465644"/>
              <a:gd name="connsiteY10-80" fmla="*/ 335721 h 367308"/>
              <a:gd name="connsiteX0-81" fmla="*/ 78600 w 482853"/>
              <a:gd name="connsiteY0-82" fmla="*/ 326296 h 357883"/>
              <a:gd name="connsiteX1-83" fmla="*/ 98099 w 482853"/>
              <a:gd name="connsiteY1-84" fmla="*/ 34612 h 357883"/>
              <a:gd name="connsiteX2-85" fmla="*/ 381727 w 482853"/>
              <a:gd name="connsiteY2-86" fmla="*/ 22223 h 357883"/>
              <a:gd name="connsiteX3-87" fmla="*/ 482310 w 482853"/>
              <a:gd name="connsiteY3-88" fmla="*/ 199034 h 357883"/>
              <a:gd name="connsiteX4-89" fmla="*/ 420858 w 482853"/>
              <a:gd name="connsiteY4-90" fmla="*/ 339099 h 357883"/>
              <a:gd name="connsiteX5-91" fmla="*/ 372777 w 482853"/>
              <a:gd name="connsiteY5-92" fmla="*/ 315717 h 357883"/>
              <a:gd name="connsiteX6-93" fmla="*/ 355405 w 482853"/>
              <a:gd name="connsiteY6-94" fmla="*/ 251198 h 357883"/>
              <a:gd name="connsiteX7-95" fmla="*/ 315648 w 482853"/>
              <a:gd name="connsiteY7-96" fmla="*/ 105931 h 357883"/>
              <a:gd name="connsiteX8-97" fmla="*/ 174498 w 482853"/>
              <a:gd name="connsiteY8-98" fmla="*/ 110272 h 357883"/>
              <a:gd name="connsiteX9-99" fmla="*/ 162676 w 482853"/>
              <a:gd name="connsiteY9-100" fmla="*/ 258589 h 357883"/>
              <a:gd name="connsiteX10-101" fmla="*/ 156570 w 482853"/>
              <a:gd name="connsiteY10-102" fmla="*/ 346185 h 357883"/>
              <a:gd name="connsiteX11" fmla="*/ 78600 w 482853"/>
              <a:gd name="connsiteY11" fmla="*/ 326296 h 357883"/>
              <a:gd name="connsiteX0-103" fmla="*/ 78600 w 482853"/>
              <a:gd name="connsiteY0-104" fmla="*/ 326296 h 357883"/>
              <a:gd name="connsiteX1-105" fmla="*/ 98099 w 482853"/>
              <a:gd name="connsiteY1-106" fmla="*/ 34612 h 357883"/>
              <a:gd name="connsiteX2-107" fmla="*/ 381727 w 482853"/>
              <a:gd name="connsiteY2-108" fmla="*/ 22223 h 357883"/>
              <a:gd name="connsiteX3-109" fmla="*/ 482310 w 482853"/>
              <a:gd name="connsiteY3-110" fmla="*/ 199034 h 357883"/>
              <a:gd name="connsiteX4-111" fmla="*/ 420858 w 482853"/>
              <a:gd name="connsiteY4-112" fmla="*/ 339099 h 357883"/>
              <a:gd name="connsiteX5-113" fmla="*/ 372777 w 482853"/>
              <a:gd name="connsiteY5-114" fmla="*/ 315717 h 357883"/>
              <a:gd name="connsiteX6-115" fmla="*/ 355405 w 482853"/>
              <a:gd name="connsiteY6-116" fmla="*/ 251198 h 357883"/>
              <a:gd name="connsiteX7-117" fmla="*/ 315648 w 482853"/>
              <a:gd name="connsiteY7-118" fmla="*/ 105931 h 357883"/>
              <a:gd name="connsiteX8-119" fmla="*/ 174498 w 482853"/>
              <a:gd name="connsiteY8-120" fmla="*/ 110272 h 357883"/>
              <a:gd name="connsiteX9-121" fmla="*/ 162676 w 482853"/>
              <a:gd name="connsiteY9-122" fmla="*/ 258589 h 357883"/>
              <a:gd name="connsiteX10-123" fmla="*/ 156570 w 482853"/>
              <a:gd name="connsiteY10-124" fmla="*/ 346185 h 357883"/>
              <a:gd name="connsiteX11-125" fmla="*/ 78600 w 482853"/>
              <a:gd name="connsiteY11-126" fmla="*/ 326296 h 357883"/>
              <a:gd name="connsiteX0-127" fmla="*/ 78600 w 482853"/>
              <a:gd name="connsiteY0-128" fmla="*/ 326296 h 357883"/>
              <a:gd name="connsiteX1-129" fmla="*/ 98099 w 482853"/>
              <a:gd name="connsiteY1-130" fmla="*/ 34612 h 357883"/>
              <a:gd name="connsiteX2-131" fmla="*/ 381727 w 482853"/>
              <a:gd name="connsiteY2-132" fmla="*/ 22223 h 357883"/>
              <a:gd name="connsiteX3-133" fmla="*/ 482310 w 482853"/>
              <a:gd name="connsiteY3-134" fmla="*/ 199034 h 357883"/>
              <a:gd name="connsiteX4-135" fmla="*/ 420858 w 482853"/>
              <a:gd name="connsiteY4-136" fmla="*/ 339099 h 357883"/>
              <a:gd name="connsiteX5-137" fmla="*/ 372777 w 482853"/>
              <a:gd name="connsiteY5-138" fmla="*/ 315717 h 357883"/>
              <a:gd name="connsiteX6-139" fmla="*/ 350642 w 482853"/>
              <a:gd name="connsiteY6-140" fmla="*/ 253579 h 357883"/>
              <a:gd name="connsiteX7-141" fmla="*/ 315648 w 482853"/>
              <a:gd name="connsiteY7-142" fmla="*/ 105931 h 357883"/>
              <a:gd name="connsiteX8-143" fmla="*/ 174498 w 482853"/>
              <a:gd name="connsiteY8-144" fmla="*/ 110272 h 357883"/>
              <a:gd name="connsiteX9-145" fmla="*/ 162676 w 482853"/>
              <a:gd name="connsiteY9-146" fmla="*/ 258589 h 357883"/>
              <a:gd name="connsiteX10-147" fmla="*/ 156570 w 482853"/>
              <a:gd name="connsiteY10-148" fmla="*/ 346185 h 357883"/>
              <a:gd name="connsiteX11-149" fmla="*/ 78600 w 482853"/>
              <a:gd name="connsiteY11-150" fmla="*/ 326296 h 357883"/>
              <a:gd name="connsiteX0-151" fmla="*/ 78600 w 482853"/>
              <a:gd name="connsiteY0-152" fmla="*/ 326296 h 357883"/>
              <a:gd name="connsiteX1-153" fmla="*/ 98099 w 482853"/>
              <a:gd name="connsiteY1-154" fmla="*/ 34612 h 357883"/>
              <a:gd name="connsiteX2-155" fmla="*/ 381727 w 482853"/>
              <a:gd name="connsiteY2-156" fmla="*/ 22223 h 357883"/>
              <a:gd name="connsiteX3-157" fmla="*/ 482310 w 482853"/>
              <a:gd name="connsiteY3-158" fmla="*/ 199034 h 357883"/>
              <a:gd name="connsiteX4-159" fmla="*/ 420858 w 482853"/>
              <a:gd name="connsiteY4-160" fmla="*/ 339099 h 357883"/>
              <a:gd name="connsiteX5-161" fmla="*/ 372777 w 482853"/>
              <a:gd name="connsiteY5-162" fmla="*/ 315717 h 357883"/>
              <a:gd name="connsiteX6-163" fmla="*/ 350642 w 482853"/>
              <a:gd name="connsiteY6-164" fmla="*/ 253579 h 357883"/>
              <a:gd name="connsiteX7-165" fmla="*/ 315648 w 482853"/>
              <a:gd name="connsiteY7-166" fmla="*/ 105931 h 357883"/>
              <a:gd name="connsiteX8-167" fmla="*/ 174498 w 482853"/>
              <a:gd name="connsiteY8-168" fmla="*/ 110272 h 357883"/>
              <a:gd name="connsiteX9-169" fmla="*/ 172201 w 482853"/>
              <a:gd name="connsiteY9-170" fmla="*/ 260971 h 357883"/>
              <a:gd name="connsiteX10-171" fmla="*/ 156570 w 482853"/>
              <a:gd name="connsiteY10-172" fmla="*/ 346185 h 357883"/>
              <a:gd name="connsiteX11-173" fmla="*/ 78600 w 482853"/>
              <a:gd name="connsiteY11-174" fmla="*/ 326296 h 357883"/>
              <a:gd name="connsiteX0-175" fmla="*/ 86886 w 412558"/>
              <a:gd name="connsiteY0-176" fmla="*/ 360065 h 360696"/>
              <a:gd name="connsiteX1-177" fmla="*/ 27804 w 412558"/>
              <a:gd name="connsiteY1-178" fmla="*/ 37425 h 360696"/>
              <a:gd name="connsiteX2-179" fmla="*/ 311432 w 412558"/>
              <a:gd name="connsiteY2-180" fmla="*/ 25036 h 360696"/>
              <a:gd name="connsiteX3-181" fmla="*/ 412015 w 412558"/>
              <a:gd name="connsiteY3-182" fmla="*/ 201847 h 360696"/>
              <a:gd name="connsiteX4-183" fmla="*/ 350563 w 412558"/>
              <a:gd name="connsiteY4-184" fmla="*/ 341912 h 360696"/>
              <a:gd name="connsiteX5-185" fmla="*/ 302482 w 412558"/>
              <a:gd name="connsiteY5-186" fmla="*/ 318530 h 360696"/>
              <a:gd name="connsiteX6-187" fmla="*/ 280347 w 412558"/>
              <a:gd name="connsiteY6-188" fmla="*/ 256392 h 360696"/>
              <a:gd name="connsiteX7-189" fmla="*/ 245353 w 412558"/>
              <a:gd name="connsiteY7-190" fmla="*/ 108744 h 360696"/>
              <a:gd name="connsiteX8-191" fmla="*/ 104203 w 412558"/>
              <a:gd name="connsiteY8-192" fmla="*/ 113085 h 360696"/>
              <a:gd name="connsiteX9-193" fmla="*/ 101906 w 412558"/>
              <a:gd name="connsiteY9-194" fmla="*/ 263784 h 360696"/>
              <a:gd name="connsiteX10-195" fmla="*/ 86275 w 412558"/>
              <a:gd name="connsiteY10-196" fmla="*/ 348998 h 360696"/>
              <a:gd name="connsiteX11-197" fmla="*/ 86886 w 412558"/>
              <a:gd name="connsiteY11-198" fmla="*/ 360065 h 360696"/>
              <a:gd name="connsiteX0-199" fmla="*/ 125305 w 450977"/>
              <a:gd name="connsiteY0-200" fmla="*/ 353326 h 353957"/>
              <a:gd name="connsiteX1-201" fmla="*/ 2758 w 450977"/>
              <a:gd name="connsiteY1-202" fmla="*/ 240352 h 353957"/>
              <a:gd name="connsiteX2-203" fmla="*/ 66223 w 450977"/>
              <a:gd name="connsiteY2-204" fmla="*/ 30686 h 353957"/>
              <a:gd name="connsiteX3-205" fmla="*/ 349851 w 450977"/>
              <a:gd name="connsiteY3-206" fmla="*/ 18297 h 353957"/>
              <a:gd name="connsiteX4-207" fmla="*/ 450434 w 450977"/>
              <a:gd name="connsiteY4-208" fmla="*/ 195108 h 353957"/>
              <a:gd name="connsiteX5-209" fmla="*/ 388982 w 450977"/>
              <a:gd name="connsiteY5-210" fmla="*/ 335173 h 353957"/>
              <a:gd name="connsiteX6-211" fmla="*/ 340901 w 450977"/>
              <a:gd name="connsiteY6-212" fmla="*/ 311791 h 353957"/>
              <a:gd name="connsiteX7-213" fmla="*/ 318766 w 450977"/>
              <a:gd name="connsiteY7-214" fmla="*/ 249653 h 353957"/>
              <a:gd name="connsiteX8-215" fmla="*/ 283772 w 450977"/>
              <a:gd name="connsiteY8-216" fmla="*/ 102005 h 353957"/>
              <a:gd name="connsiteX9-217" fmla="*/ 142622 w 450977"/>
              <a:gd name="connsiteY9-218" fmla="*/ 106346 h 353957"/>
              <a:gd name="connsiteX10-219" fmla="*/ 140325 w 450977"/>
              <a:gd name="connsiteY10-220" fmla="*/ 257045 h 353957"/>
              <a:gd name="connsiteX11-221" fmla="*/ 124694 w 450977"/>
              <a:gd name="connsiteY11-222" fmla="*/ 342259 h 353957"/>
              <a:gd name="connsiteX12" fmla="*/ 125305 w 450977"/>
              <a:gd name="connsiteY12" fmla="*/ 353326 h 353957"/>
              <a:gd name="connsiteX0-223" fmla="*/ 120942 w 446614"/>
              <a:gd name="connsiteY0-224" fmla="*/ 352687 h 353318"/>
              <a:gd name="connsiteX1-225" fmla="*/ 3157 w 446614"/>
              <a:gd name="connsiteY1-226" fmla="*/ 227807 h 353318"/>
              <a:gd name="connsiteX2-227" fmla="*/ 61860 w 446614"/>
              <a:gd name="connsiteY2-228" fmla="*/ 30047 h 353318"/>
              <a:gd name="connsiteX3-229" fmla="*/ 345488 w 446614"/>
              <a:gd name="connsiteY3-230" fmla="*/ 17658 h 353318"/>
              <a:gd name="connsiteX4-231" fmla="*/ 446071 w 446614"/>
              <a:gd name="connsiteY4-232" fmla="*/ 194469 h 353318"/>
              <a:gd name="connsiteX5-233" fmla="*/ 384619 w 446614"/>
              <a:gd name="connsiteY5-234" fmla="*/ 334534 h 353318"/>
              <a:gd name="connsiteX6-235" fmla="*/ 336538 w 446614"/>
              <a:gd name="connsiteY6-236" fmla="*/ 311152 h 353318"/>
              <a:gd name="connsiteX7-237" fmla="*/ 314403 w 446614"/>
              <a:gd name="connsiteY7-238" fmla="*/ 249014 h 353318"/>
              <a:gd name="connsiteX8-239" fmla="*/ 279409 w 446614"/>
              <a:gd name="connsiteY8-240" fmla="*/ 101366 h 353318"/>
              <a:gd name="connsiteX9-241" fmla="*/ 138259 w 446614"/>
              <a:gd name="connsiteY9-242" fmla="*/ 105707 h 353318"/>
              <a:gd name="connsiteX10-243" fmla="*/ 135962 w 446614"/>
              <a:gd name="connsiteY10-244" fmla="*/ 256406 h 353318"/>
              <a:gd name="connsiteX11-245" fmla="*/ 120331 w 446614"/>
              <a:gd name="connsiteY11-246" fmla="*/ 341620 h 353318"/>
              <a:gd name="connsiteX12-247" fmla="*/ 120942 w 446614"/>
              <a:gd name="connsiteY12-248" fmla="*/ 352687 h 353318"/>
              <a:gd name="connsiteX0-249" fmla="*/ 120942 w 446614"/>
              <a:gd name="connsiteY0-250" fmla="*/ 352687 h 353318"/>
              <a:gd name="connsiteX1-251" fmla="*/ 3157 w 446614"/>
              <a:gd name="connsiteY1-252" fmla="*/ 227807 h 353318"/>
              <a:gd name="connsiteX2-253" fmla="*/ 61860 w 446614"/>
              <a:gd name="connsiteY2-254" fmla="*/ 30047 h 353318"/>
              <a:gd name="connsiteX3-255" fmla="*/ 345488 w 446614"/>
              <a:gd name="connsiteY3-256" fmla="*/ 17658 h 353318"/>
              <a:gd name="connsiteX4-257" fmla="*/ 446071 w 446614"/>
              <a:gd name="connsiteY4-258" fmla="*/ 194469 h 353318"/>
              <a:gd name="connsiteX5-259" fmla="*/ 384619 w 446614"/>
              <a:gd name="connsiteY5-260" fmla="*/ 334534 h 353318"/>
              <a:gd name="connsiteX6-261" fmla="*/ 336538 w 446614"/>
              <a:gd name="connsiteY6-262" fmla="*/ 311152 h 353318"/>
              <a:gd name="connsiteX7-263" fmla="*/ 314403 w 446614"/>
              <a:gd name="connsiteY7-264" fmla="*/ 249014 h 353318"/>
              <a:gd name="connsiteX8-265" fmla="*/ 279409 w 446614"/>
              <a:gd name="connsiteY8-266" fmla="*/ 101366 h 353318"/>
              <a:gd name="connsiteX9-267" fmla="*/ 138259 w 446614"/>
              <a:gd name="connsiteY9-268" fmla="*/ 105707 h 353318"/>
              <a:gd name="connsiteX10-269" fmla="*/ 135962 w 446614"/>
              <a:gd name="connsiteY10-270" fmla="*/ 256406 h 353318"/>
              <a:gd name="connsiteX11-271" fmla="*/ 120331 w 446614"/>
              <a:gd name="connsiteY11-272" fmla="*/ 341620 h 353318"/>
              <a:gd name="connsiteX12-273" fmla="*/ 120942 w 446614"/>
              <a:gd name="connsiteY12-274" fmla="*/ 352687 h 35331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37" y="connsiteY9-38"/>
              </a:cxn>
              <a:cxn ang="0">
                <a:pos x="connsiteX10-79" y="connsiteY10-80"/>
              </a:cxn>
              <a:cxn ang="0">
                <a:pos x="connsiteX11-125" y="connsiteY11-126"/>
              </a:cxn>
              <a:cxn ang="0">
                <a:pos x="connsiteX12-247" y="connsiteY12-248"/>
              </a:cxn>
            </a:cxnLst>
            <a:rect l="l" t="t" r="r" b="b"/>
            <a:pathLst>
              <a:path w="446614" h="353318">
                <a:moveTo>
                  <a:pt x="120942" y="352687"/>
                </a:moveTo>
                <a:cubicBezTo>
                  <a:pt x="107366" y="330543"/>
                  <a:pt x="17766" y="269674"/>
                  <a:pt x="3157" y="227807"/>
                </a:cubicBezTo>
                <a:cubicBezTo>
                  <a:pt x="-6690" y="174034"/>
                  <a:pt x="4805" y="65072"/>
                  <a:pt x="61860" y="30047"/>
                </a:cubicBezTo>
                <a:cubicBezTo>
                  <a:pt x="118915" y="-4978"/>
                  <a:pt x="281453" y="-9746"/>
                  <a:pt x="345488" y="17658"/>
                </a:cubicBezTo>
                <a:cubicBezTo>
                  <a:pt x="409523" y="45062"/>
                  <a:pt x="449074" y="144037"/>
                  <a:pt x="446071" y="194469"/>
                </a:cubicBezTo>
                <a:cubicBezTo>
                  <a:pt x="452593" y="247282"/>
                  <a:pt x="398509" y="310324"/>
                  <a:pt x="384619" y="334534"/>
                </a:cubicBezTo>
                <a:cubicBezTo>
                  <a:pt x="390270" y="384243"/>
                  <a:pt x="351812" y="320643"/>
                  <a:pt x="336538" y="311152"/>
                </a:cubicBezTo>
                <a:cubicBezTo>
                  <a:pt x="321264" y="301661"/>
                  <a:pt x="331068" y="284772"/>
                  <a:pt x="314403" y="249014"/>
                </a:cubicBezTo>
                <a:cubicBezTo>
                  <a:pt x="389373" y="205557"/>
                  <a:pt x="308766" y="125251"/>
                  <a:pt x="279409" y="101366"/>
                </a:cubicBezTo>
                <a:cubicBezTo>
                  <a:pt x="250052" y="77481"/>
                  <a:pt x="181108" y="90123"/>
                  <a:pt x="138259" y="105707"/>
                </a:cubicBezTo>
                <a:cubicBezTo>
                  <a:pt x="47749" y="138625"/>
                  <a:pt x="51101" y="218453"/>
                  <a:pt x="135962" y="256406"/>
                </a:cubicBezTo>
                <a:cubicBezTo>
                  <a:pt x="120900" y="267369"/>
                  <a:pt x="135393" y="330657"/>
                  <a:pt x="120331" y="341620"/>
                </a:cubicBezTo>
                <a:cubicBezTo>
                  <a:pt x="107367" y="353226"/>
                  <a:pt x="133906" y="341081"/>
                  <a:pt x="120942" y="35268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52" name="流程图: 接点 51"/>
          <p:cNvSpPr/>
          <p:nvPr userDrawn="1"/>
        </p:nvSpPr>
        <p:spPr>
          <a:xfrm>
            <a:off x="7044104" y="458641"/>
            <a:ext cx="288000" cy="288162"/>
          </a:xfrm>
          <a:prstGeom prst="flowChartConnector">
            <a:avLst/>
          </a:prstGeom>
          <a:solidFill>
            <a:srgbClr val="0092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53" name="空心弧 18"/>
          <p:cNvSpPr/>
          <p:nvPr userDrawn="1"/>
        </p:nvSpPr>
        <p:spPr>
          <a:xfrm rot="5400000">
            <a:off x="7018546" y="188652"/>
            <a:ext cx="446614" cy="353318"/>
          </a:xfrm>
          <a:custGeom>
            <a:avLst/>
            <a:gdLst>
              <a:gd name="connsiteX0" fmla="*/ 78598 w 503582"/>
              <a:gd name="connsiteY0" fmla="*/ 331635 h 384313"/>
              <a:gd name="connsiteX1" fmla="*/ 98097 w 503582"/>
              <a:gd name="connsiteY1" fmla="*/ 39951 h 384313"/>
              <a:gd name="connsiteX2" fmla="*/ 381725 w 503582"/>
              <a:gd name="connsiteY2" fmla="*/ 27562 h 384313"/>
              <a:gd name="connsiteX3" fmla="*/ 447048 w 503582"/>
              <a:gd name="connsiteY3" fmla="*/ 313482 h 384313"/>
              <a:gd name="connsiteX4" fmla="*/ 355403 w 503582"/>
              <a:gd name="connsiteY4" fmla="*/ 256537 h 384313"/>
              <a:gd name="connsiteX5" fmla="*/ 315646 w 503582"/>
              <a:gd name="connsiteY5" fmla="*/ 111270 h 384313"/>
              <a:gd name="connsiteX6" fmla="*/ 174496 w 503582"/>
              <a:gd name="connsiteY6" fmla="*/ 115611 h 384313"/>
              <a:gd name="connsiteX7" fmla="*/ 162674 w 503582"/>
              <a:gd name="connsiteY7" fmla="*/ 263928 h 384313"/>
              <a:gd name="connsiteX8" fmla="*/ 78598 w 503582"/>
              <a:gd name="connsiteY8" fmla="*/ 331635 h 384313"/>
              <a:gd name="connsiteX0-1" fmla="*/ 78600 w 503614"/>
              <a:gd name="connsiteY0-2" fmla="*/ 331635 h 353527"/>
              <a:gd name="connsiteX1-3" fmla="*/ 98099 w 503614"/>
              <a:gd name="connsiteY1-4" fmla="*/ 39951 h 353527"/>
              <a:gd name="connsiteX2-5" fmla="*/ 381727 w 503614"/>
              <a:gd name="connsiteY2-6" fmla="*/ 27562 h 353527"/>
              <a:gd name="connsiteX3-7" fmla="*/ 447050 w 503614"/>
              <a:gd name="connsiteY3-8" fmla="*/ 313482 h 353527"/>
              <a:gd name="connsiteX4-9" fmla="*/ 355405 w 503614"/>
              <a:gd name="connsiteY4-10" fmla="*/ 256537 h 353527"/>
              <a:gd name="connsiteX5-11" fmla="*/ 315648 w 503614"/>
              <a:gd name="connsiteY5-12" fmla="*/ 111270 h 353527"/>
              <a:gd name="connsiteX6-13" fmla="*/ 174498 w 503614"/>
              <a:gd name="connsiteY6-14" fmla="*/ 115611 h 353527"/>
              <a:gd name="connsiteX7-15" fmla="*/ 162676 w 503614"/>
              <a:gd name="connsiteY7-16" fmla="*/ 263928 h 353527"/>
              <a:gd name="connsiteX8-17" fmla="*/ 156570 w 503614"/>
              <a:gd name="connsiteY8-18" fmla="*/ 351524 h 353527"/>
              <a:gd name="connsiteX9" fmla="*/ 78600 w 503614"/>
              <a:gd name="connsiteY9" fmla="*/ 331635 h 353527"/>
              <a:gd name="connsiteX0-19" fmla="*/ 78600 w 503614"/>
              <a:gd name="connsiteY0-20" fmla="*/ 331635 h 353527"/>
              <a:gd name="connsiteX1-21" fmla="*/ 98099 w 503614"/>
              <a:gd name="connsiteY1-22" fmla="*/ 39951 h 353527"/>
              <a:gd name="connsiteX2-23" fmla="*/ 381727 w 503614"/>
              <a:gd name="connsiteY2-24" fmla="*/ 27562 h 353527"/>
              <a:gd name="connsiteX3-25" fmla="*/ 447050 w 503614"/>
              <a:gd name="connsiteY3-26" fmla="*/ 313482 h 353527"/>
              <a:gd name="connsiteX4-27" fmla="*/ 355405 w 503614"/>
              <a:gd name="connsiteY4-28" fmla="*/ 256537 h 353527"/>
              <a:gd name="connsiteX5-29" fmla="*/ 315648 w 503614"/>
              <a:gd name="connsiteY5-30" fmla="*/ 111270 h 353527"/>
              <a:gd name="connsiteX6-31" fmla="*/ 174498 w 503614"/>
              <a:gd name="connsiteY6-32" fmla="*/ 115611 h 353527"/>
              <a:gd name="connsiteX7-33" fmla="*/ 162676 w 503614"/>
              <a:gd name="connsiteY7-34" fmla="*/ 263928 h 353527"/>
              <a:gd name="connsiteX8-35" fmla="*/ 156570 w 503614"/>
              <a:gd name="connsiteY8-36" fmla="*/ 351524 h 353527"/>
              <a:gd name="connsiteX9-37" fmla="*/ 78600 w 503614"/>
              <a:gd name="connsiteY9-38" fmla="*/ 331635 h 353527"/>
              <a:gd name="connsiteX0-39" fmla="*/ 78600 w 503614"/>
              <a:gd name="connsiteY0-40" fmla="*/ 331635 h 353527"/>
              <a:gd name="connsiteX1-41" fmla="*/ 98099 w 503614"/>
              <a:gd name="connsiteY1-42" fmla="*/ 39951 h 353527"/>
              <a:gd name="connsiteX2-43" fmla="*/ 381727 w 503614"/>
              <a:gd name="connsiteY2-44" fmla="*/ 27562 h 353527"/>
              <a:gd name="connsiteX3-45" fmla="*/ 447050 w 503614"/>
              <a:gd name="connsiteY3-46" fmla="*/ 313482 h 353527"/>
              <a:gd name="connsiteX4-47" fmla="*/ 372777 w 503614"/>
              <a:gd name="connsiteY4-48" fmla="*/ 321056 h 353527"/>
              <a:gd name="connsiteX5-49" fmla="*/ 355405 w 503614"/>
              <a:gd name="connsiteY5-50" fmla="*/ 256537 h 353527"/>
              <a:gd name="connsiteX6-51" fmla="*/ 315648 w 503614"/>
              <a:gd name="connsiteY6-52" fmla="*/ 111270 h 353527"/>
              <a:gd name="connsiteX7-53" fmla="*/ 174498 w 503614"/>
              <a:gd name="connsiteY7-54" fmla="*/ 115611 h 353527"/>
              <a:gd name="connsiteX8-55" fmla="*/ 162676 w 503614"/>
              <a:gd name="connsiteY8-56" fmla="*/ 263928 h 353527"/>
              <a:gd name="connsiteX9-57" fmla="*/ 156570 w 503614"/>
              <a:gd name="connsiteY9-58" fmla="*/ 351524 h 353527"/>
              <a:gd name="connsiteX10" fmla="*/ 78600 w 503614"/>
              <a:gd name="connsiteY10" fmla="*/ 331635 h 353527"/>
              <a:gd name="connsiteX0-59" fmla="*/ 78600 w 465644"/>
              <a:gd name="connsiteY0-60" fmla="*/ 335721 h 367308"/>
              <a:gd name="connsiteX1-61" fmla="*/ 98099 w 465644"/>
              <a:gd name="connsiteY1-62" fmla="*/ 44037 h 367308"/>
              <a:gd name="connsiteX2-63" fmla="*/ 381727 w 465644"/>
              <a:gd name="connsiteY2-64" fmla="*/ 31648 h 367308"/>
              <a:gd name="connsiteX3-65" fmla="*/ 420858 w 465644"/>
              <a:gd name="connsiteY3-66" fmla="*/ 348524 h 367308"/>
              <a:gd name="connsiteX4-67" fmla="*/ 372777 w 465644"/>
              <a:gd name="connsiteY4-68" fmla="*/ 325142 h 367308"/>
              <a:gd name="connsiteX5-69" fmla="*/ 355405 w 465644"/>
              <a:gd name="connsiteY5-70" fmla="*/ 260623 h 367308"/>
              <a:gd name="connsiteX6-71" fmla="*/ 315648 w 465644"/>
              <a:gd name="connsiteY6-72" fmla="*/ 115356 h 367308"/>
              <a:gd name="connsiteX7-73" fmla="*/ 174498 w 465644"/>
              <a:gd name="connsiteY7-74" fmla="*/ 119697 h 367308"/>
              <a:gd name="connsiteX8-75" fmla="*/ 162676 w 465644"/>
              <a:gd name="connsiteY8-76" fmla="*/ 268014 h 367308"/>
              <a:gd name="connsiteX9-77" fmla="*/ 156570 w 465644"/>
              <a:gd name="connsiteY9-78" fmla="*/ 355610 h 367308"/>
              <a:gd name="connsiteX10-79" fmla="*/ 78600 w 465644"/>
              <a:gd name="connsiteY10-80" fmla="*/ 335721 h 367308"/>
              <a:gd name="connsiteX0-81" fmla="*/ 78600 w 482853"/>
              <a:gd name="connsiteY0-82" fmla="*/ 326296 h 357883"/>
              <a:gd name="connsiteX1-83" fmla="*/ 98099 w 482853"/>
              <a:gd name="connsiteY1-84" fmla="*/ 34612 h 357883"/>
              <a:gd name="connsiteX2-85" fmla="*/ 381727 w 482853"/>
              <a:gd name="connsiteY2-86" fmla="*/ 22223 h 357883"/>
              <a:gd name="connsiteX3-87" fmla="*/ 482310 w 482853"/>
              <a:gd name="connsiteY3-88" fmla="*/ 199034 h 357883"/>
              <a:gd name="connsiteX4-89" fmla="*/ 420858 w 482853"/>
              <a:gd name="connsiteY4-90" fmla="*/ 339099 h 357883"/>
              <a:gd name="connsiteX5-91" fmla="*/ 372777 w 482853"/>
              <a:gd name="connsiteY5-92" fmla="*/ 315717 h 357883"/>
              <a:gd name="connsiteX6-93" fmla="*/ 355405 w 482853"/>
              <a:gd name="connsiteY6-94" fmla="*/ 251198 h 357883"/>
              <a:gd name="connsiteX7-95" fmla="*/ 315648 w 482853"/>
              <a:gd name="connsiteY7-96" fmla="*/ 105931 h 357883"/>
              <a:gd name="connsiteX8-97" fmla="*/ 174498 w 482853"/>
              <a:gd name="connsiteY8-98" fmla="*/ 110272 h 357883"/>
              <a:gd name="connsiteX9-99" fmla="*/ 162676 w 482853"/>
              <a:gd name="connsiteY9-100" fmla="*/ 258589 h 357883"/>
              <a:gd name="connsiteX10-101" fmla="*/ 156570 w 482853"/>
              <a:gd name="connsiteY10-102" fmla="*/ 346185 h 357883"/>
              <a:gd name="connsiteX11" fmla="*/ 78600 w 482853"/>
              <a:gd name="connsiteY11" fmla="*/ 326296 h 357883"/>
              <a:gd name="connsiteX0-103" fmla="*/ 78600 w 482853"/>
              <a:gd name="connsiteY0-104" fmla="*/ 326296 h 357883"/>
              <a:gd name="connsiteX1-105" fmla="*/ 98099 w 482853"/>
              <a:gd name="connsiteY1-106" fmla="*/ 34612 h 357883"/>
              <a:gd name="connsiteX2-107" fmla="*/ 381727 w 482853"/>
              <a:gd name="connsiteY2-108" fmla="*/ 22223 h 357883"/>
              <a:gd name="connsiteX3-109" fmla="*/ 482310 w 482853"/>
              <a:gd name="connsiteY3-110" fmla="*/ 199034 h 357883"/>
              <a:gd name="connsiteX4-111" fmla="*/ 420858 w 482853"/>
              <a:gd name="connsiteY4-112" fmla="*/ 339099 h 357883"/>
              <a:gd name="connsiteX5-113" fmla="*/ 372777 w 482853"/>
              <a:gd name="connsiteY5-114" fmla="*/ 315717 h 357883"/>
              <a:gd name="connsiteX6-115" fmla="*/ 355405 w 482853"/>
              <a:gd name="connsiteY6-116" fmla="*/ 251198 h 357883"/>
              <a:gd name="connsiteX7-117" fmla="*/ 315648 w 482853"/>
              <a:gd name="connsiteY7-118" fmla="*/ 105931 h 357883"/>
              <a:gd name="connsiteX8-119" fmla="*/ 174498 w 482853"/>
              <a:gd name="connsiteY8-120" fmla="*/ 110272 h 357883"/>
              <a:gd name="connsiteX9-121" fmla="*/ 162676 w 482853"/>
              <a:gd name="connsiteY9-122" fmla="*/ 258589 h 357883"/>
              <a:gd name="connsiteX10-123" fmla="*/ 156570 w 482853"/>
              <a:gd name="connsiteY10-124" fmla="*/ 346185 h 357883"/>
              <a:gd name="connsiteX11-125" fmla="*/ 78600 w 482853"/>
              <a:gd name="connsiteY11-126" fmla="*/ 326296 h 357883"/>
              <a:gd name="connsiteX0-127" fmla="*/ 78600 w 482853"/>
              <a:gd name="connsiteY0-128" fmla="*/ 326296 h 357883"/>
              <a:gd name="connsiteX1-129" fmla="*/ 98099 w 482853"/>
              <a:gd name="connsiteY1-130" fmla="*/ 34612 h 357883"/>
              <a:gd name="connsiteX2-131" fmla="*/ 381727 w 482853"/>
              <a:gd name="connsiteY2-132" fmla="*/ 22223 h 357883"/>
              <a:gd name="connsiteX3-133" fmla="*/ 482310 w 482853"/>
              <a:gd name="connsiteY3-134" fmla="*/ 199034 h 357883"/>
              <a:gd name="connsiteX4-135" fmla="*/ 420858 w 482853"/>
              <a:gd name="connsiteY4-136" fmla="*/ 339099 h 357883"/>
              <a:gd name="connsiteX5-137" fmla="*/ 372777 w 482853"/>
              <a:gd name="connsiteY5-138" fmla="*/ 315717 h 357883"/>
              <a:gd name="connsiteX6-139" fmla="*/ 350642 w 482853"/>
              <a:gd name="connsiteY6-140" fmla="*/ 253579 h 357883"/>
              <a:gd name="connsiteX7-141" fmla="*/ 315648 w 482853"/>
              <a:gd name="connsiteY7-142" fmla="*/ 105931 h 357883"/>
              <a:gd name="connsiteX8-143" fmla="*/ 174498 w 482853"/>
              <a:gd name="connsiteY8-144" fmla="*/ 110272 h 357883"/>
              <a:gd name="connsiteX9-145" fmla="*/ 162676 w 482853"/>
              <a:gd name="connsiteY9-146" fmla="*/ 258589 h 357883"/>
              <a:gd name="connsiteX10-147" fmla="*/ 156570 w 482853"/>
              <a:gd name="connsiteY10-148" fmla="*/ 346185 h 357883"/>
              <a:gd name="connsiteX11-149" fmla="*/ 78600 w 482853"/>
              <a:gd name="connsiteY11-150" fmla="*/ 326296 h 357883"/>
              <a:gd name="connsiteX0-151" fmla="*/ 78600 w 482853"/>
              <a:gd name="connsiteY0-152" fmla="*/ 326296 h 357883"/>
              <a:gd name="connsiteX1-153" fmla="*/ 98099 w 482853"/>
              <a:gd name="connsiteY1-154" fmla="*/ 34612 h 357883"/>
              <a:gd name="connsiteX2-155" fmla="*/ 381727 w 482853"/>
              <a:gd name="connsiteY2-156" fmla="*/ 22223 h 357883"/>
              <a:gd name="connsiteX3-157" fmla="*/ 482310 w 482853"/>
              <a:gd name="connsiteY3-158" fmla="*/ 199034 h 357883"/>
              <a:gd name="connsiteX4-159" fmla="*/ 420858 w 482853"/>
              <a:gd name="connsiteY4-160" fmla="*/ 339099 h 357883"/>
              <a:gd name="connsiteX5-161" fmla="*/ 372777 w 482853"/>
              <a:gd name="connsiteY5-162" fmla="*/ 315717 h 357883"/>
              <a:gd name="connsiteX6-163" fmla="*/ 350642 w 482853"/>
              <a:gd name="connsiteY6-164" fmla="*/ 253579 h 357883"/>
              <a:gd name="connsiteX7-165" fmla="*/ 315648 w 482853"/>
              <a:gd name="connsiteY7-166" fmla="*/ 105931 h 357883"/>
              <a:gd name="connsiteX8-167" fmla="*/ 174498 w 482853"/>
              <a:gd name="connsiteY8-168" fmla="*/ 110272 h 357883"/>
              <a:gd name="connsiteX9-169" fmla="*/ 172201 w 482853"/>
              <a:gd name="connsiteY9-170" fmla="*/ 260971 h 357883"/>
              <a:gd name="connsiteX10-171" fmla="*/ 156570 w 482853"/>
              <a:gd name="connsiteY10-172" fmla="*/ 346185 h 357883"/>
              <a:gd name="connsiteX11-173" fmla="*/ 78600 w 482853"/>
              <a:gd name="connsiteY11-174" fmla="*/ 326296 h 357883"/>
              <a:gd name="connsiteX0-175" fmla="*/ 86886 w 412558"/>
              <a:gd name="connsiteY0-176" fmla="*/ 360065 h 360696"/>
              <a:gd name="connsiteX1-177" fmla="*/ 27804 w 412558"/>
              <a:gd name="connsiteY1-178" fmla="*/ 37425 h 360696"/>
              <a:gd name="connsiteX2-179" fmla="*/ 311432 w 412558"/>
              <a:gd name="connsiteY2-180" fmla="*/ 25036 h 360696"/>
              <a:gd name="connsiteX3-181" fmla="*/ 412015 w 412558"/>
              <a:gd name="connsiteY3-182" fmla="*/ 201847 h 360696"/>
              <a:gd name="connsiteX4-183" fmla="*/ 350563 w 412558"/>
              <a:gd name="connsiteY4-184" fmla="*/ 341912 h 360696"/>
              <a:gd name="connsiteX5-185" fmla="*/ 302482 w 412558"/>
              <a:gd name="connsiteY5-186" fmla="*/ 318530 h 360696"/>
              <a:gd name="connsiteX6-187" fmla="*/ 280347 w 412558"/>
              <a:gd name="connsiteY6-188" fmla="*/ 256392 h 360696"/>
              <a:gd name="connsiteX7-189" fmla="*/ 245353 w 412558"/>
              <a:gd name="connsiteY7-190" fmla="*/ 108744 h 360696"/>
              <a:gd name="connsiteX8-191" fmla="*/ 104203 w 412558"/>
              <a:gd name="connsiteY8-192" fmla="*/ 113085 h 360696"/>
              <a:gd name="connsiteX9-193" fmla="*/ 101906 w 412558"/>
              <a:gd name="connsiteY9-194" fmla="*/ 263784 h 360696"/>
              <a:gd name="connsiteX10-195" fmla="*/ 86275 w 412558"/>
              <a:gd name="connsiteY10-196" fmla="*/ 348998 h 360696"/>
              <a:gd name="connsiteX11-197" fmla="*/ 86886 w 412558"/>
              <a:gd name="connsiteY11-198" fmla="*/ 360065 h 360696"/>
              <a:gd name="connsiteX0-199" fmla="*/ 125305 w 450977"/>
              <a:gd name="connsiteY0-200" fmla="*/ 353326 h 353957"/>
              <a:gd name="connsiteX1-201" fmla="*/ 2758 w 450977"/>
              <a:gd name="connsiteY1-202" fmla="*/ 240352 h 353957"/>
              <a:gd name="connsiteX2-203" fmla="*/ 66223 w 450977"/>
              <a:gd name="connsiteY2-204" fmla="*/ 30686 h 353957"/>
              <a:gd name="connsiteX3-205" fmla="*/ 349851 w 450977"/>
              <a:gd name="connsiteY3-206" fmla="*/ 18297 h 353957"/>
              <a:gd name="connsiteX4-207" fmla="*/ 450434 w 450977"/>
              <a:gd name="connsiteY4-208" fmla="*/ 195108 h 353957"/>
              <a:gd name="connsiteX5-209" fmla="*/ 388982 w 450977"/>
              <a:gd name="connsiteY5-210" fmla="*/ 335173 h 353957"/>
              <a:gd name="connsiteX6-211" fmla="*/ 340901 w 450977"/>
              <a:gd name="connsiteY6-212" fmla="*/ 311791 h 353957"/>
              <a:gd name="connsiteX7-213" fmla="*/ 318766 w 450977"/>
              <a:gd name="connsiteY7-214" fmla="*/ 249653 h 353957"/>
              <a:gd name="connsiteX8-215" fmla="*/ 283772 w 450977"/>
              <a:gd name="connsiteY8-216" fmla="*/ 102005 h 353957"/>
              <a:gd name="connsiteX9-217" fmla="*/ 142622 w 450977"/>
              <a:gd name="connsiteY9-218" fmla="*/ 106346 h 353957"/>
              <a:gd name="connsiteX10-219" fmla="*/ 140325 w 450977"/>
              <a:gd name="connsiteY10-220" fmla="*/ 257045 h 353957"/>
              <a:gd name="connsiteX11-221" fmla="*/ 124694 w 450977"/>
              <a:gd name="connsiteY11-222" fmla="*/ 342259 h 353957"/>
              <a:gd name="connsiteX12" fmla="*/ 125305 w 450977"/>
              <a:gd name="connsiteY12" fmla="*/ 353326 h 353957"/>
              <a:gd name="connsiteX0-223" fmla="*/ 120942 w 446614"/>
              <a:gd name="connsiteY0-224" fmla="*/ 352687 h 353318"/>
              <a:gd name="connsiteX1-225" fmla="*/ 3157 w 446614"/>
              <a:gd name="connsiteY1-226" fmla="*/ 227807 h 353318"/>
              <a:gd name="connsiteX2-227" fmla="*/ 61860 w 446614"/>
              <a:gd name="connsiteY2-228" fmla="*/ 30047 h 353318"/>
              <a:gd name="connsiteX3-229" fmla="*/ 345488 w 446614"/>
              <a:gd name="connsiteY3-230" fmla="*/ 17658 h 353318"/>
              <a:gd name="connsiteX4-231" fmla="*/ 446071 w 446614"/>
              <a:gd name="connsiteY4-232" fmla="*/ 194469 h 353318"/>
              <a:gd name="connsiteX5-233" fmla="*/ 384619 w 446614"/>
              <a:gd name="connsiteY5-234" fmla="*/ 334534 h 353318"/>
              <a:gd name="connsiteX6-235" fmla="*/ 336538 w 446614"/>
              <a:gd name="connsiteY6-236" fmla="*/ 311152 h 353318"/>
              <a:gd name="connsiteX7-237" fmla="*/ 314403 w 446614"/>
              <a:gd name="connsiteY7-238" fmla="*/ 249014 h 353318"/>
              <a:gd name="connsiteX8-239" fmla="*/ 279409 w 446614"/>
              <a:gd name="connsiteY8-240" fmla="*/ 101366 h 353318"/>
              <a:gd name="connsiteX9-241" fmla="*/ 138259 w 446614"/>
              <a:gd name="connsiteY9-242" fmla="*/ 105707 h 353318"/>
              <a:gd name="connsiteX10-243" fmla="*/ 135962 w 446614"/>
              <a:gd name="connsiteY10-244" fmla="*/ 256406 h 353318"/>
              <a:gd name="connsiteX11-245" fmla="*/ 120331 w 446614"/>
              <a:gd name="connsiteY11-246" fmla="*/ 341620 h 353318"/>
              <a:gd name="connsiteX12-247" fmla="*/ 120942 w 446614"/>
              <a:gd name="connsiteY12-248" fmla="*/ 352687 h 353318"/>
              <a:gd name="connsiteX0-249" fmla="*/ 120942 w 446614"/>
              <a:gd name="connsiteY0-250" fmla="*/ 352687 h 353318"/>
              <a:gd name="connsiteX1-251" fmla="*/ 3157 w 446614"/>
              <a:gd name="connsiteY1-252" fmla="*/ 227807 h 353318"/>
              <a:gd name="connsiteX2-253" fmla="*/ 61860 w 446614"/>
              <a:gd name="connsiteY2-254" fmla="*/ 30047 h 353318"/>
              <a:gd name="connsiteX3-255" fmla="*/ 345488 w 446614"/>
              <a:gd name="connsiteY3-256" fmla="*/ 17658 h 353318"/>
              <a:gd name="connsiteX4-257" fmla="*/ 446071 w 446614"/>
              <a:gd name="connsiteY4-258" fmla="*/ 194469 h 353318"/>
              <a:gd name="connsiteX5-259" fmla="*/ 384619 w 446614"/>
              <a:gd name="connsiteY5-260" fmla="*/ 334534 h 353318"/>
              <a:gd name="connsiteX6-261" fmla="*/ 336538 w 446614"/>
              <a:gd name="connsiteY6-262" fmla="*/ 311152 h 353318"/>
              <a:gd name="connsiteX7-263" fmla="*/ 314403 w 446614"/>
              <a:gd name="connsiteY7-264" fmla="*/ 249014 h 353318"/>
              <a:gd name="connsiteX8-265" fmla="*/ 279409 w 446614"/>
              <a:gd name="connsiteY8-266" fmla="*/ 101366 h 353318"/>
              <a:gd name="connsiteX9-267" fmla="*/ 138259 w 446614"/>
              <a:gd name="connsiteY9-268" fmla="*/ 105707 h 353318"/>
              <a:gd name="connsiteX10-269" fmla="*/ 135962 w 446614"/>
              <a:gd name="connsiteY10-270" fmla="*/ 256406 h 353318"/>
              <a:gd name="connsiteX11-271" fmla="*/ 120331 w 446614"/>
              <a:gd name="connsiteY11-272" fmla="*/ 341620 h 353318"/>
              <a:gd name="connsiteX12-273" fmla="*/ 120942 w 446614"/>
              <a:gd name="connsiteY12-274" fmla="*/ 352687 h 35331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37" y="connsiteY9-38"/>
              </a:cxn>
              <a:cxn ang="0">
                <a:pos x="connsiteX10-79" y="connsiteY10-80"/>
              </a:cxn>
              <a:cxn ang="0">
                <a:pos x="connsiteX11-125" y="connsiteY11-126"/>
              </a:cxn>
              <a:cxn ang="0">
                <a:pos x="connsiteX12-247" y="connsiteY12-248"/>
              </a:cxn>
            </a:cxnLst>
            <a:rect l="l" t="t" r="r" b="b"/>
            <a:pathLst>
              <a:path w="446614" h="353318">
                <a:moveTo>
                  <a:pt x="120942" y="352687"/>
                </a:moveTo>
                <a:cubicBezTo>
                  <a:pt x="107366" y="330543"/>
                  <a:pt x="17766" y="269674"/>
                  <a:pt x="3157" y="227807"/>
                </a:cubicBezTo>
                <a:cubicBezTo>
                  <a:pt x="-6690" y="174034"/>
                  <a:pt x="4805" y="65072"/>
                  <a:pt x="61860" y="30047"/>
                </a:cubicBezTo>
                <a:cubicBezTo>
                  <a:pt x="118915" y="-4978"/>
                  <a:pt x="281453" y="-9746"/>
                  <a:pt x="345488" y="17658"/>
                </a:cubicBezTo>
                <a:cubicBezTo>
                  <a:pt x="409523" y="45062"/>
                  <a:pt x="449074" y="144037"/>
                  <a:pt x="446071" y="194469"/>
                </a:cubicBezTo>
                <a:cubicBezTo>
                  <a:pt x="452593" y="247282"/>
                  <a:pt x="398509" y="310324"/>
                  <a:pt x="384619" y="334534"/>
                </a:cubicBezTo>
                <a:cubicBezTo>
                  <a:pt x="390270" y="384243"/>
                  <a:pt x="351812" y="320643"/>
                  <a:pt x="336538" y="311152"/>
                </a:cubicBezTo>
                <a:cubicBezTo>
                  <a:pt x="321264" y="301661"/>
                  <a:pt x="331068" y="284772"/>
                  <a:pt x="314403" y="249014"/>
                </a:cubicBezTo>
                <a:cubicBezTo>
                  <a:pt x="389373" y="205557"/>
                  <a:pt x="308766" y="125251"/>
                  <a:pt x="279409" y="101366"/>
                </a:cubicBezTo>
                <a:cubicBezTo>
                  <a:pt x="250052" y="77481"/>
                  <a:pt x="181108" y="90123"/>
                  <a:pt x="138259" y="105707"/>
                </a:cubicBezTo>
                <a:cubicBezTo>
                  <a:pt x="47749" y="138625"/>
                  <a:pt x="51101" y="218453"/>
                  <a:pt x="135962" y="256406"/>
                </a:cubicBezTo>
                <a:cubicBezTo>
                  <a:pt x="120900" y="267369"/>
                  <a:pt x="135393" y="330657"/>
                  <a:pt x="120331" y="341620"/>
                </a:cubicBezTo>
                <a:cubicBezTo>
                  <a:pt x="107367" y="353226"/>
                  <a:pt x="133906" y="341081"/>
                  <a:pt x="120942" y="35268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54" name="流程图: 接点 53"/>
          <p:cNvSpPr/>
          <p:nvPr userDrawn="1"/>
        </p:nvSpPr>
        <p:spPr>
          <a:xfrm>
            <a:off x="8383649" y="450270"/>
            <a:ext cx="288000" cy="288162"/>
          </a:xfrm>
          <a:prstGeom prst="flowChartConnector">
            <a:avLst/>
          </a:prstGeom>
          <a:solidFill>
            <a:srgbClr val="0092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55" name="空心弧 18"/>
          <p:cNvSpPr/>
          <p:nvPr userDrawn="1"/>
        </p:nvSpPr>
        <p:spPr>
          <a:xfrm rot="5400000">
            <a:off x="8358091" y="180281"/>
            <a:ext cx="446614" cy="353318"/>
          </a:xfrm>
          <a:custGeom>
            <a:avLst/>
            <a:gdLst>
              <a:gd name="connsiteX0" fmla="*/ 78598 w 503582"/>
              <a:gd name="connsiteY0" fmla="*/ 331635 h 384313"/>
              <a:gd name="connsiteX1" fmla="*/ 98097 w 503582"/>
              <a:gd name="connsiteY1" fmla="*/ 39951 h 384313"/>
              <a:gd name="connsiteX2" fmla="*/ 381725 w 503582"/>
              <a:gd name="connsiteY2" fmla="*/ 27562 h 384313"/>
              <a:gd name="connsiteX3" fmla="*/ 447048 w 503582"/>
              <a:gd name="connsiteY3" fmla="*/ 313482 h 384313"/>
              <a:gd name="connsiteX4" fmla="*/ 355403 w 503582"/>
              <a:gd name="connsiteY4" fmla="*/ 256537 h 384313"/>
              <a:gd name="connsiteX5" fmla="*/ 315646 w 503582"/>
              <a:gd name="connsiteY5" fmla="*/ 111270 h 384313"/>
              <a:gd name="connsiteX6" fmla="*/ 174496 w 503582"/>
              <a:gd name="connsiteY6" fmla="*/ 115611 h 384313"/>
              <a:gd name="connsiteX7" fmla="*/ 162674 w 503582"/>
              <a:gd name="connsiteY7" fmla="*/ 263928 h 384313"/>
              <a:gd name="connsiteX8" fmla="*/ 78598 w 503582"/>
              <a:gd name="connsiteY8" fmla="*/ 331635 h 384313"/>
              <a:gd name="connsiteX0-1" fmla="*/ 78600 w 503614"/>
              <a:gd name="connsiteY0-2" fmla="*/ 331635 h 353527"/>
              <a:gd name="connsiteX1-3" fmla="*/ 98099 w 503614"/>
              <a:gd name="connsiteY1-4" fmla="*/ 39951 h 353527"/>
              <a:gd name="connsiteX2-5" fmla="*/ 381727 w 503614"/>
              <a:gd name="connsiteY2-6" fmla="*/ 27562 h 353527"/>
              <a:gd name="connsiteX3-7" fmla="*/ 447050 w 503614"/>
              <a:gd name="connsiteY3-8" fmla="*/ 313482 h 353527"/>
              <a:gd name="connsiteX4-9" fmla="*/ 355405 w 503614"/>
              <a:gd name="connsiteY4-10" fmla="*/ 256537 h 353527"/>
              <a:gd name="connsiteX5-11" fmla="*/ 315648 w 503614"/>
              <a:gd name="connsiteY5-12" fmla="*/ 111270 h 353527"/>
              <a:gd name="connsiteX6-13" fmla="*/ 174498 w 503614"/>
              <a:gd name="connsiteY6-14" fmla="*/ 115611 h 353527"/>
              <a:gd name="connsiteX7-15" fmla="*/ 162676 w 503614"/>
              <a:gd name="connsiteY7-16" fmla="*/ 263928 h 353527"/>
              <a:gd name="connsiteX8-17" fmla="*/ 156570 w 503614"/>
              <a:gd name="connsiteY8-18" fmla="*/ 351524 h 353527"/>
              <a:gd name="connsiteX9" fmla="*/ 78600 w 503614"/>
              <a:gd name="connsiteY9" fmla="*/ 331635 h 353527"/>
              <a:gd name="connsiteX0-19" fmla="*/ 78600 w 503614"/>
              <a:gd name="connsiteY0-20" fmla="*/ 331635 h 353527"/>
              <a:gd name="connsiteX1-21" fmla="*/ 98099 w 503614"/>
              <a:gd name="connsiteY1-22" fmla="*/ 39951 h 353527"/>
              <a:gd name="connsiteX2-23" fmla="*/ 381727 w 503614"/>
              <a:gd name="connsiteY2-24" fmla="*/ 27562 h 353527"/>
              <a:gd name="connsiteX3-25" fmla="*/ 447050 w 503614"/>
              <a:gd name="connsiteY3-26" fmla="*/ 313482 h 353527"/>
              <a:gd name="connsiteX4-27" fmla="*/ 355405 w 503614"/>
              <a:gd name="connsiteY4-28" fmla="*/ 256537 h 353527"/>
              <a:gd name="connsiteX5-29" fmla="*/ 315648 w 503614"/>
              <a:gd name="connsiteY5-30" fmla="*/ 111270 h 353527"/>
              <a:gd name="connsiteX6-31" fmla="*/ 174498 w 503614"/>
              <a:gd name="connsiteY6-32" fmla="*/ 115611 h 353527"/>
              <a:gd name="connsiteX7-33" fmla="*/ 162676 w 503614"/>
              <a:gd name="connsiteY7-34" fmla="*/ 263928 h 353527"/>
              <a:gd name="connsiteX8-35" fmla="*/ 156570 w 503614"/>
              <a:gd name="connsiteY8-36" fmla="*/ 351524 h 353527"/>
              <a:gd name="connsiteX9-37" fmla="*/ 78600 w 503614"/>
              <a:gd name="connsiteY9-38" fmla="*/ 331635 h 353527"/>
              <a:gd name="connsiteX0-39" fmla="*/ 78600 w 503614"/>
              <a:gd name="connsiteY0-40" fmla="*/ 331635 h 353527"/>
              <a:gd name="connsiteX1-41" fmla="*/ 98099 w 503614"/>
              <a:gd name="connsiteY1-42" fmla="*/ 39951 h 353527"/>
              <a:gd name="connsiteX2-43" fmla="*/ 381727 w 503614"/>
              <a:gd name="connsiteY2-44" fmla="*/ 27562 h 353527"/>
              <a:gd name="connsiteX3-45" fmla="*/ 447050 w 503614"/>
              <a:gd name="connsiteY3-46" fmla="*/ 313482 h 353527"/>
              <a:gd name="connsiteX4-47" fmla="*/ 372777 w 503614"/>
              <a:gd name="connsiteY4-48" fmla="*/ 321056 h 353527"/>
              <a:gd name="connsiteX5-49" fmla="*/ 355405 w 503614"/>
              <a:gd name="connsiteY5-50" fmla="*/ 256537 h 353527"/>
              <a:gd name="connsiteX6-51" fmla="*/ 315648 w 503614"/>
              <a:gd name="connsiteY6-52" fmla="*/ 111270 h 353527"/>
              <a:gd name="connsiteX7-53" fmla="*/ 174498 w 503614"/>
              <a:gd name="connsiteY7-54" fmla="*/ 115611 h 353527"/>
              <a:gd name="connsiteX8-55" fmla="*/ 162676 w 503614"/>
              <a:gd name="connsiteY8-56" fmla="*/ 263928 h 353527"/>
              <a:gd name="connsiteX9-57" fmla="*/ 156570 w 503614"/>
              <a:gd name="connsiteY9-58" fmla="*/ 351524 h 353527"/>
              <a:gd name="connsiteX10" fmla="*/ 78600 w 503614"/>
              <a:gd name="connsiteY10" fmla="*/ 331635 h 353527"/>
              <a:gd name="connsiteX0-59" fmla="*/ 78600 w 465644"/>
              <a:gd name="connsiteY0-60" fmla="*/ 335721 h 367308"/>
              <a:gd name="connsiteX1-61" fmla="*/ 98099 w 465644"/>
              <a:gd name="connsiteY1-62" fmla="*/ 44037 h 367308"/>
              <a:gd name="connsiteX2-63" fmla="*/ 381727 w 465644"/>
              <a:gd name="connsiteY2-64" fmla="*/ 31648 h 367308"/>
              <a:gd name="connsiteX3-65" fmla="*/ 420858 w 465644"/>
              <a:gd name="connsiteY3-66" fmla="*/ 348524 h 367308"/>
              <a:gd name="connsiteX4-67" fmla="*/ 372777 w 465644"/>
              <a:gd name="connsiteY4-68" fmla="*/ 325142 h 367308"/>
              <a:gd name="connsiteX5-69" fmla="*/ 355405 w 465644"/>
              <a:gd name="connsiteY5-70" fmla="*/ 260623 h 367308"/>
              <a:gd name="connsiteX6-71" fmla="*/ 315648 w 465644"/>
              <a:gd name="connsiteY6-72" fmla="*/ 115356 h 367308"/>
              <a:gd name="connsiteX7-73" fmla="*/ 174498 w 465644"/>
              <a:gd name="connsiteY7-74" fmla="*/ 119697 h 367308"/>
              <a:gd name="connsiteX8-75" fmla="*/ 162676 w 465644"/>
              <a:gd name="connsiteY8-76" fmla="*/ 268014 h 367308"/>
              <a:gd name="connsiteX9-77" fmla="*/ 156570 w 465644"/>
              <a:gd name="connsiteY9-78" fmla="*/ 355610 h 367308"/>
              <a:gd name="connsiteX10-79" fmla="*/ 78600 w 465644"/>
              <a:gd name="connsiteY10-80" fmla="*/ 335721 h 367308"/>
              <a:gd name="connsiteX0-81" fmla="*/ 78600 w 482853"/>
              <a:gd name="connsiteY0-82" fmla="*/ 326296 h 357883"/>
              <a:gd name="connsiteX1-83" fmla="*/ 98099 w 482853"/>
              <a:gd name="connsiteY1-84" fmla="*/ 34612 h 357883"/>
              <a:gd name="connsiteX2-85" fmla="*/ 381727 w 482853"/>
              <a:gd name="connsiteY2-86" fmla="*/ 22223 h 357883"/>
              <a:gd name="connsiteX3-87" fmla="*/ 482310 w 482853"/>
              <a:gd name="connsiteY3-88" fmla="*/ 199034 h 357883"/>
              <a:gd name="connsiteX4-89" fmla="*/ 420858 w 482853"/>
              <a:gd name="connsiteY4-90" fmla="*/ 339099 h 357883"/>
              <a:gd name="connsiteX5-91" fmla="*/ 372777 w 482853"/>
              <a:gd name="connsiteY5-92" fmla="*/ 315717 h 357883"/>
              <a:gd name="connsiteX6-93" fmla="*/ 355405 w 482853"/>
              <a:gd name="connsiteY6-94" fmla="*/ 251198 h 357883"/>
              <a:gd name="connsiteX7-95" fmla="*/ 315648 w 482853"/>
              <a:gd name="connsiteY7-96" fmla="*/ 105931 h 357883"/>
              <a:gd name="connsiteX8-97" fmla="*/ 174498 w 482853"/>
              <a:gd name="connsiteY8-98" fmla="*/ 110272 h 357883"/>
              <a:gd name="connsiteX9-99" fmla="*/ 162676 w 482853"/>
              <a:gd name="connsiteY9-100" fmla="*/ 258589 h 357883"/>
              <a:gd name="connsiteX10-101" fmla="*/ 156570 w 482853"/>
              <a:gd name="connsiteY10-102" fmla="*/ 346185 h 357883"/>
              <a:gd name="connsiteX11" fmla="*/ 78600 w 482853"/>
              <a:gd name="connsiteY11" fmla="*/ 326296 h 357883"/>
              <a:gd name="connsiteX0-103" fmla="*/ 78600 w 482853"/>
              <a:gd name="connsiteY0-104" fmla="*/ 326296 h 357883"/>
              <a:gd name="connsiteX1-105" fmla="*/ 98099 w 482853"/>
              <a:gd name="connsiteY1-106" fmla="*/ 34612 h 357883"/>
              <a:gd name="connsiteX2-107" fmla="*/ 381727 w 482853"/>
              <a:gd name="connsiteY2-108" fmla="*/ 22223 h 357883"/>
              <a:gd name="connsiteX3-109" fmla="*/ 482310 w 482853"/>
              <a:gd name="connsiteY3-110" fmla="*/ 199034 h 357883"/>
              <a:gd name="connsiteX4-111" fmla="*/ 420858 w 482853"/>
              <a:gd name="connsiteY4-112" fmla="*/ 339099 h 357883"/>
              <a:gd name="connsiteX5-113" fmla="*/ 372777 w 482853"/>
              <a:gd name="connsiteY5-114" fmla="*/ 315717 h 357883"/>
              <a:gd name="connsiteX6-115" fmla="*/ 355405 w 482853"/>
              <a:gd name="connsiteY6-116" fmla="*/ 251198 h 357883"/>
              <a:gd name="connsiteX7-117" fmla="*/ 315648 w 482853"/>
              <a:gd name="connsiteY7-118" fmla="*/ 105931 h 357883"/>
              <a:gd name="connsiteX8-119" fmla="*/ 174498 w 482853"/>
              <a:gd name="connsiteY8-120" fmla="*/ 110272 h 357883"/>
              <a:gd name="connsiteX9-121" fmla="*/ 162676 w 482853"/>
              <a:gd name="connsiteY9-122" fmla="*/ 258589 h 357883"/>
              <a:gd name="connsiteX10-123" fmla="*/ 156570 w 482853"/>
              <a:gd name="connsiteY10-124" fmla="*/ 346185 h 357883"/>
              <a:gd name="connsiteX11-125" fmla="*/ 78600 w 482853"/>
              <a:gd name="connsiteY11-126" fmla="*/ 326296 h 357883"/>
              <a:gd name="connsiteX0-127" fmla="*/ 78600 w 482853"/>
              <a:gd name="connsiteY0-128" fmla="*/ 326296 h 357883"/>
              <a:gd name="connsiteX1-129" fmla="*/ 98099 w 482853"/>
              <a:gd name="connsiteY1-130" fmla="*/ 34612 h 357883"/>
              <a:gd name="connsiteX2-131" fmla="*/ 381727 w 482853"/>
              <a:gd name="connsiteY2-132" fmla="*/ 22223 h 357883"/>
              <a:gd name="connsiteX3-133" fmla="*/ 482310 w 482853"/>
              <a:gd name="connsiteY3-134" fmla="*/ 199034 h 357883"/>
              <a:gd name="connsiteX4-135" fmla="*/ 420858 w 482853"/>
              <a:gd name="connsiteY4-136" fmla="*/ 339099 h 357883"/>
              <a:gd name="connsiteX5-137" fmla="*/ 372777 w 482853"/>
              <a:gd name="connsiteY5-138" fmla="*/ 315717 h 357883"/>
              <a:gd name="connsiteX6-139" fmla="*/ 350642 w 482853"/>
              <a:gd name="connsiteY6-140" fmla="*/ 253579 h 357883"/>
              <a:gd name="connsiteX7-141" fmla="*/ 315648 w 482853"/>
              <a:gd name="connsiteY7-142" fmla="*/ 105931 h 357883"/>
              <a:gd name="connsiteX8-143" fmla="*/ 174498 w 482853"/>
              <a:gd name="connsiteY8-144" fmla="*/ 110272 h 357883"/>
              <a:gd name="connsiteX9-145" fmla="*/ 162676 w 482853"/>
              <a:gd name="connsiteY9-146" fmla="*/ 258589 h 357883"/>
              <a:gd name="connsiteX10-147" fmla="*/ 156570 w 482853"/>
              <a:gd name="connsiteY10-148" fmla="*/ 346185 h 357883"/>
              <a:gd name="connsiteX11-149" fmla="*/ 78600 w 482853"/>
              <a:gd name="connsiteY11-150" fmla="*/ 326296 h 357883"/>
              <a:gd name="connsiteX0-151" fmla="*/ 78600 w 482853"/>
              <a:gd name="connsiteY0-152" fmla="*/ 326296 h 357883"/>
              <a:gd name="connsiteX1-153" fmla="*/ 98099 w 482853"/>
              <a:gd name="connsiteY1-154" fmla="*/ 34612 h 357883"/>
              <a:gd name="connsiteX2-155" fmla="*/ 381727 w 482853"/>
              <a:gd name="connsiteY2-156" fmla="*/ 22223 h 357883"/>
              <a:gd name="connsiteX3-157" fmla="*/ 482310 w 482853"/>
              <a:gd name="connsiteY3-158" fmla="*/ 199034 h 357883"/>
              <a:gd name="connsiteX4-159" fmla="*/ 420858 w 482853"/>
              <a:gd name="connsiteY4-160" fmla="*/ 339099 h 357883"/>
              <a:gd name="connsiteX5-161" fmla="*/ 372777 w 482853"/>
              <a:gd name="connsiteY5-162" fmla="*/ 315717 h 357883"/>
              <a:gd name="connsiteX6-163" fmla="*/ 350642 w 482853"/>
              <a:gd name="connsiteY6-164" fmla="*/ 253579 h 357883"/>
              <a:gd name="connsiteX7-165" fmla="*/ 315648 w 482853"/>
              <a:gd name="connsiteY7-166" fmla="*/ 105931 h 357883"/>
              <a:gd name="connsiteX8-167" fmla="*/ 174498 w 482853"/>
              <a:gd name="connsiteY8-168" fmla="*/ 110272 h 357883"/>
              <a:gd name="connsiteX9-169" fmla="*/ 172201 w 482853"/>
              <a:gd name="connsiteY9-170" fmla="*/ 260971 h 357883"/>
              <a:gd name="connsiteX10-171" fmla="*/ 156570 w 482853"/>
              <a:gd name="connsiteY10-172" fmla="*/ 346185 h 357883"/>
              <a:gd name="connsiteX11-173" fmla="*/ 78600 w 482853"/>
              <a:gd name="connsiteY11-174" fmla="*/ 326296 h 357883"/>
              <a:gd name="connsiteX0-175" fmla="*/ 86886 w 412558"/>
              <a:gd name="connsiteY0-176" fmla="*/ 360065 h 360696"/>
              <a:gd name="connsiteX1-177" fmla="*/ 27804 w 412558"/>
              <a:gd name="connsiteY1-178" fmla="*/ 37425 h 360696"/>
              <a:gd name="connsiteX2-179" fmla="*/ 311432 w 412558"/>
              <a:gd name="connsiteY2-180" fmla="*/ 25036 h 360696"/>
              <a:gd name="connsiteX3-181" fmla="*/ 412015 w 412558"/>
              <a:gd name="connsiteY3-182" fmla="*/ 201847 h 360696"/>
              <a:gd name="connsiteX4-183" fmla="*/ 350563 w 412558"/>
              <a:gd name="connsiteY4-184" fmla="*/ 341912 h 360696"/>
              <a:gd name="connsiteX5-185" fmla="*/ 302482 w 412558"/>
              <a:gd name="connsiteY5-186" fmla="*/ 318530 h 360696"/>
              <a:gd name="connsiteX6-187" fmla="*/ 280347 w 412558"/>
              <a:gd name="connsiteY6-188" fmla="*/ 256392 h 360696"/>
              <a:gd name="connsiteX7-189" fmla="*/ 245353 w 412558"/>
              <a:gd name="connsiteY7-190" fmla="*/ 108744 h 360696"/>
              <a:gd name="connsiteX8-191" fmla="*/ 104203 w 412558"/>
              <a:gd name="connsiteY8-192" fmla="*/ 113085 h 360696"/>
              <a:gd name="connsiteX9-193" fmla="*/ 101906 w 412558"/>
              <a:gd name="connsiteY9-194" fmla="*/ 263784 h 360696"/>
              <a:gd name="connsiteX10-195" fmla="*/ 86275 w 412558"/>
              <a:gd name="connsiteY10-196" fmla="*/ 348998 h 360696"/>
              <a:gd name="connsiteX11-197" fmla="*/ 86886 w 412558"/>
              <a:gd name="connsiteY11-198" fmla="*/ 360065 h 360696"/>
              <a:gd name="connsiteX0-199" fmla="*/ 125305 w 450977"/>
              <a:gd name="connsiteY0-200" fmla="*/ 353326 h 353957"/>
              <a:gd name="connsiteX1-201" fmla="*/ 2758 w 450977"/>
              <a:gd name="connsiteY1-202" fmla="*/ 240352 h 353957"/>
              <a:gd name="connsiteX2-203" fmla="*/ 66223 w 450977"/>
              <a:gd name="connsiteY2-204" fmla="*/ 30686 h 353957"/>
              <a:gd name="connsiteX3-205" fmla="*/ 349851 w 450977"/>
              <a:gd name="connsiteY3-206" fmla="*/ 18297 h 353957"/>
              <a:gd name="connsiteX4-207" fmla="*/ 450434 w 450977"/>
              <a:gd name="connsiteY4-208" fmla="*/ 195108 h 353957"/>
              <a:gd name="connsiteX5-209" fmla="*/ 388982 w 450977"/>
              <a:gd name="connsiteY5-210" fmla="*/ 335173 h 353957"/>
              <a:gd name="connsiteX6-211" fmla="*/ 340901 w 450977"/>
              <a:gd name="connsiteY6-212" fmla="*/ 311791 h 353957"/>
              <a:gd name="connsiteX7-213" fmla="*/ 318766 w 450977"/>
              <a:gd name="connsiteY7-214" fmla="*/ 249653 h 353957"/>
              <a:gd name="connsiteX8-215" fmla="*/ 283772 w 450977"/>
              <a:gd name="connsiteY8-216" fmla="*/ 102005 h 353957"/>
              <a:gd name="connsiteX9-217" fmla="*/ 142622 w 450977"/>
              <a:gd name="connsiteY9-218" fmla="*/ 106346 h 353957"/>
              <a:gd name="connsiteX10-219" fmla="*/ 140325 w 450977"/>
              <a:gd name="connsiteY10-220" fmla="*/ 257045 h 353957"/>
              <a:gd name="connsiteX11-221" fmla="*/ 124694 w 450977"/>
              <a:gd name="connsiteY11-222" fmla="*/ 342259 h 353957"/>
              <a:gd name="connsiteX12" fmla="*/ 125305 w 450977"/>
              <a:gd name="connsiteY12" fmla="*/ 353326 h 353957"/>
              <a:gd name="connsiteX0-223" fmla="*/ 120942 w 446614"/>
              <a:gd name="connsiteY0-224" fmla="*/ 352687 h 353318"/>
              <a:gd name="connsiteX1-225" fmla="*/ 3157 w 446614"/>
              <a:gd name="connsiteY1-226" fmla="*/ 227807 h 353318"/>
              <a:gd name="connsiteX2-227" fmla="*/ 61860 w 446614"/>
              <a:gd name="connsiteY2-228" fmla="*/ 30047 h 353318"/>
              <a:gd name="connsiteX3-229" fmla="*/ 345488 w 446614"/>
              <a:gd name="connsiteY3-230" fmla="*/ 17658 h 353318"/>
              <a:gd name="connsiteX4-231" fmla="*/ 446071 w 446614"/>
              <a:gd name="connsiteY4-232" fmla="*/ 194469 h 353318"/>
              <a:gd name="connsiteX5-233" fmla="*/ 384619 w 446614"/>
              <a:gd name="connsiteY5-234" fmla="*/ 334534 h 353318"/>
              <a:gd name="connsiteX6-235" fmla="*/ 336538 w 446614"/>
              <a:gd name="connsiteY6-236" fmla="*/ 311152 h 353318"/>
              <a:gd name="connsiteX7-237" fmla="*/ 314403 w 446614"/>
              <a:gd name="connsiteY7-238" fmla="*/ 249014 h 353318"/>
              <a:gd name="connsiteX8-239" fmla="*/ 279409 w 446614"/>
              <a:gd name="connsiteY8-240" fmla="*/ 101366 h 353318"/>
              <a:gd name="connsiteX9-241" fmla="*/ 138259 w 446614"/>
              <a:gd name="connsiteY9-242" fmla="*/ 105707 h 353318"/>
              <a:gd name="connsiteX10-243" fmla="*/ 135962 w 446614"/>
              <a:gd name="connsiteY10-244" fmla="*/ 256406 h 353318"/>
              <a:gd name="connsiteX11-245" fmla="*/ 120331 w 446614"/>
              <a:gd name="connsiteY11-246" fmla="*/ 341620 h 353318"/>
              <a:gd name="connsiteX12-247" fmla="*/ 120942 w 446614"/>
              <a:gd name="connsiteY12-248" fmla="*/ 352687 h 353318"/>
              <a:gd name="connsiteX0-249" fmla="*/ 120942 w 446614"/>
              <a:gd name="connsiteY0-250" fmla="*/ 352687 h 353318"/>
              <a:gd name="connsiteX1-251" fmla="*/ 3157 w 446614"/>
              <a:gd name="connsiteY1-252" fmla="*/ 227807 h 353318"/>
              <a:gd name="connsiteX2-253" fmla="*/ 61860 w 446614"/>
              <a:gd name="connsiteY2-254" fmla="*/ 30047 h 353318"/>
              <a:gd name="connsiteX3-255" fmla="*/ 345488 w 446614"/>
              <a:gd name="connsiteY3-256" fmla="*/ 17658 h 353318"/>
              <a:gd name="connsiteX4-257" fmla="*/ 446071 w 446614"/>
              <a:gd name="connsiteY4-258" fmla="*/ 194469 h 353318"/>
              <a:gd name="connsiteX5-259" fmla="*/ 384619 w 446614"/>
              <a:gd name="connsiteY5-260" fmla="*/ 334534 h 353318"/>
              <a:gd name="connsiteX6-261" fmla="*/ 336538 w 446614"/>
              <a:gd name="connsiteY6-262" fmla="*/ 311152 h 353318"/>
              <a:gd name="connsiteX7-263" fmla="*/ 314403 w 446614"/>
              <a:gd name="connsiteY7-264" fmla="*/ 249014 h 353318"/>
              <a:gd name="connsiteX8-265" fmla="*/ 279409 w 446614"/>
              <a:gd name="connsiteY8-266" fmla="*/ 101366 h 353318"/>
              <a:gd name="connsiteX9-267" fmla="*/ 138259 w 446614"/>
              <a:gd name="connsiteY9-268" fmla="*/ 105707 h 353318"/>
              <a:gd name="connsiteX10-269" fmla="*/ 135962 w 446614"/>
              <a:gd name="connsiteY10-270" fmla="*/ 256406 h 353318"/>
              <a:gd name="connsiteX11-271" fmla="*/ 120331 w 446614"/>
              <a:gd name="connsiteY11-272" fmla="*/ 341620 h 353318"/>
              <a:gd name="connsiteX12-273" fmla="*/ 120942 w 446614"/>
              <a:gd name="connsiteY12-274" fmla="*/ 352687 h 35331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37" y="connsiteY9-38"/>
              </a:cxn>
              <a:cxn ang="0">
                <a:pos x="connsiteX10-79" y="connsiteY10-80"/>
              </a:cxn>
              <a:cxn ang="0">
                <a:pos x="connsiteX11-125" y="connsiteY11-126"/>
              </a:cxn>
              <a:cxn ang="0">
                <a:pos x="connsiteX12-247" y="connsiteY12-248"/>
              </a:cxn>
            </a:cxnLst>
            <a:rect l="l" t="t" r="r" b="b"/>
            <a:pathLst>
              <a:path w="446614" h="353318">
                <a:moveTo>
                  <a:pt x="120942" y="352687"/>
                </a:moveTo>
                <a:cubicBezTo>
                  <a:pt x="107366" y="330543"/>
                  <a:pt x="17766" y="269674"/>
                  <a:pt x="3157" y="227807"/>
                </a:cubicBezTo>
                <a:cubicBezTo>
                  <a:pt x="-6690" y="174034"/>
                  <a:pt x="4805" y="65072"/>
                  <a:pt x="61860" y="30047"/>
                </a:cubicBezTo>
                <a:cubicBezTo>
                  <a:pt x="118915" y="-4978"/>
                  <a:pt x="281453" y="-9746"/>
                  <a:pt x="345488" y="17658"/>
                </a:cubicBezTo>
                <a:cubicBezTo>
                  <a:pt x="409523" y="45062"/>
                  <a:pt x="449074" y="144037"/>
                  <a:pt x="446071" y="194469"/>
                </a:cubicBezTo>
                <a:cubicBezTo>
                  <a:pt x="452593" y="247282"/>
                  <a:pt x="398509" y="310324"/>
                  <a:pt x="384619" y="334534"/>
                </a:cubicBezTo>
                <a:cubicBezTo>
                  <a:pt x="390270" y="384243"/>
                  <a:pt x="351812" y="320643"/>
                  <a:pt x="336538" y="311152"/>
                </a:cubicBezTo>
                <a:cubicBezTo>
                  <a:pt x="321264" y="301661"/>
                  <a:pt x="331068" y="284772"/>
                  <a:pt x="314403" y="249014"/>
                </a:cubicBezTo>
                <a:cubicBezTo>
                  <a:pt x="389373" y="205557"/>
                  <a:pt x="308766" y="125251"/>
                  <a:pt x="279409" y="101366"/>
                </a:cubicBezTo>
                <a:cubicBezTo>
                  <a:pt x="250052" y="77481"/>
                  <a:pt x="181108" y="90123"/>
                  <a:pt x="138259" y="105707"/>
                </a:cubicBezTo>
                <a:cubicBezTo>
                  <a:pt x="47749" y="138625"/>
                  <a:pt x="51101" y="218453"/>
                  <a:pt x="135962" y="256406"/>
                </a:cubicBezTo>
                <a:cubicBezTo>
                  <a:pt x="120900" y="267369"/>
                  <a:pt x="135393" y="330657"/>
                  <a:pt x="120331" y="341620"/>
                </a:cubicBezTo>
                <a:cubicBezTo>
                  <a:pt x="107367" y="353226"/>
                  <a:pt x="133906" y="341081"/>
                  <a:pt x="120942" y="35268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56" name="流程图: 接点 55"/>
          <p:cNvSpPr/>
          <p:nvPr userDrawn="1"/>
        </p:nvSpPr>
        <p:spPr>
          <a:xfrm>
            <a:off x="9570371" y="450270"/>
            <a:ext cx="288000" cy="288162"/>
          </a:xfrm>
          <a:prstGeom prst="flowChartConnector">
            <a:avLst/>
          </a:prstGeom>
          <a:solidFill>
            <a:srgbClr val="0092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57" name="空心弧 18"/>
          <p:cNvSpPr/>
          <p:nvPr userDrawn="1"/>
        </p:nvSpPr>
        <p:spPr>
          <a:xfrm rot="5400000">
            <a:off x="9544813" y="180281"/>
            <a:ext cx="446614" cy="353318"/>
          </a:xfrm>
          <a:custGeom>
            <a:avLst/>
            <a:gdLst>
              <a:gd name="connsiteX0" fmla="*/ 78598 w 503582"/>
              <a:gd name="connsiteY0" fmla="*/ 331635 h 384313"/>
              <a:gd name="connsiteX1" fmla="*/ 98097 w 503582"/>
              <a:gd name="connsiteY1" fmla="*/ 39951 h 384313"/>
              <a:gd name="connsiteX2" fmla="*/ 381725 w 503582"/>
              <a:gd name="connsiteY2" fmla="*/ 27562 h 384313"/>
              <a:gd name="connsiteX3" fmla="*/ 447048 w 503582"/>
              <a:gd name="connsiteY3" fmla="*/ 313482 h 384313"/>
              <a:gd name="connsiteX4" fmla="*/ 355403 w 503582"/>
              <a:gd name="connsiteY4" fmla="*/ 256537 h 384313"/>
              <a:gd name="connsiteX5" fmla="*/ 315646 w 503582"/>
              <a:gd name="connsiteY5" fmla="*/ 111270 h 384313"/>
              <a:gd name="connsiteX6" fmla="*/ 174496 w 503582"/>
              <a:gd name="connsiteY6" fmla="*/ 115611 h 384313"/>
              <a:gd name="connsiteX7" fmla="*/ 162674 w 503582"/>
              <a:gd name="connsiteY7" fmla="*/ 263928 h 384313"/>
              <a:gd name="connsiteX8" fmla="*/ 78598 w 503582"/>
              <a:gd name="connsiteY8" fmla="*/ 331635 h 384313"/>
              <a:gd name="connsiteX0-1" fmla="*/ 78600 w 503614"/>
              <a:gd name="connsiteY0-2" fmla="*/ 331635 h 353527"/>
              <a:gd name="connsiteX1-3" fmla="*/ 98099 w 503614"/>
              <a:gd name="connsiteY1-4" fmla="*/ 39951 h 353527"/>
              <a:gd name="connsiteX2-5" fmla="*/ 381727 w 503614"/>
              <a:gd name="connsiteY2-6" fmla="*/ 27562 h 353527"/>
              <a:gd name="connsiteX3-7" fmla="*/ 447050 w 503614"/>
              <a:gd name="connsiteY3-8" fmla="*/ 313482 h 353527"/>
              <a:gd name="connsiteX4-9" fmla="*/ 355405 w 503614"/>
              <a:gd name="connsiteY4-10" fmla="*/ 256537 h 353527"/>
              <a:gd name="connsiteX5-11" fmla="*/ 315648 w 503614"/>
              <a:gd name="connsiteY5-12" fmla="*/ 111270 h 353527"/>
              <a:gd name="connsiteX6-13" fmla="*/ 174498 w 503614"/>
              <a:gd name="connsiteY6-14" fmla="*/ 115611 h 353527"/>
              <a:gd name="connsiteX7-15" fmla="*/ 162676 w 503614"/>
              <a:gd name="connsiteY7-16" fmla="*/ 263928 h 353527"/>
              <a:gd name="connsiteX8-17" fmla="*/ 156570 w 503614"/>
              <a:gd name="connsiteY8-18" fmla="*/ 351524 h 353527"/>
              <a:gd name="connsiteX9" fmla="*/ 78600 w 503614"/>
              <a:gd name="connsiteY9" fmla="*/ 331635 h 353527"/>
              <a:gd name="connsiteX0-19" fmla="*/ 78600 w 503614"/>
              <a:gd name="connsiteY0-20" fmla="*/ 331635 h 353527"/>
              <a:gd name="connsiteX1-21" fmla="*/ 98099 w 503614"/>
              <a:gd name="connsiteY1-22" fmla="*/ 39951 h 353527"/>
              <a:gd name="connsiteX2-23" fmla="*/ 381727 w 503614"/>
              <a:gd name="connsiteY2-24" fmla="*/ 27562 h 353527"/>
              <a:gd name="connsiteX3-25" fmla="*/ 447050 w 503614"/>
              <a:gd name="connsiteY3-26" fmla="*/ 313482 h 353527"/>
              <a:gd name="connsiteX4-27" fmla="*/ 355405 w 503614"/>
              <a:gd name="connsiteY4-28" fmla="*/ 256537 h 353527"/>
              <a:gd name="connsiteX5-29" fmla="*/ 315648 w 503614"/>
              <a:gd name="connsiteY5-30" fmla="*/ 111270 h 353527"/>
              <a:gd name="connsiteX6-31" fmla="*/ 174498 w 503614"/>
              <a:gd name="connsiteY6-32" fmla="*/ 115611 h 353527"/>
              <a:gd name="connsiteX7-33" fmla="*/ 162676 w 503614"/>
              <a:gd name="connsiteY7-34" fmla="*/ 263928 h 353527"/>
              <a:gd name="connsiteX8-35" fmla="*/ 156570 w 503614"/>
              <a:gd name="connsiteY8-36" fmla="*/ 351524 h 353527"/>
              <a:gd name="connsiteX9-37" fmla="*/ 78600 w 503614"/>
              <a:gd name="connsiteY9-38" fmla="*/ 331635 h 353527"/>
              <a:gd name="connsiteX0-39" fmla="*/ 78600 w 503614"/>
              <a:gd name="connsiteY0-40" fmla="*/ 331635 h 353527"/>
              <a:gd name="connsiteX1-41" fmla="*/ 98099 w 503614"/>
              <a:gd name="connsiteY1-42" fmla="*/ 39951 h 353527"/>
              <a:gd name="connsiteX2-43" fmla="*/ 381727 w 503614"/>
              <a:gd name="connsiteY2-44" fmla="*/ 27562 h 353527"/>
              <a:gd name="connsiteX3-45" fmla="*/ 447050 w 503614"/>
              <a:gd name="connsiteY3-46" fmla="*/ 313482 h 353527"/>
              <a:gd name="connsiteX4-47" fmla="*/ 372777 w 503614"/>
              <a:gd name="connsiteY4-48" fmla="*/ 321056 h 353527"/>
              <a:gd name="connsiteX5-49" fmla="*/ 355405 w 503614"/>
              <a:gd name="connsiteY5-50" fmla="*/ 256537 h 353527"/>
              <a:gd name="connsiteX6-51" fmla="*/ 315648 w 503614"/>
              <a:gd name="connsiteY6-52" fmla="*/ 111270 h 353527"/>
              <a:gd name="connsiteX7-53" fmla="*/ 174498 w 503614"/>
              <a:gd name="connsiteY7-54" fmla="*/ 115611 h 353527"/>
              <a:gd name="connsiteX8-55" fmla="*/ 162676 w 503614"/>
              <a:gd name="connsiteY8-56" fmla="*/ 263928 h 353527"/>
              <a:gd name="connsiteX9-57" fmla="*/ 156570 w 503614"/>
              <a:gd name="connsiteY9-58" fmla="*/ 351524 h 353527"/>
              <a:gd name="connsiteX10" fmla="*/ 78600 w 503614"/>
              <a:gd name="connsiteY10" fmla="*/ 331635 h 353527"/>
              <a:gd name="connsiteX0-59" fmla="*/ 78600 w 465644"/>
              <a:gd name="connsiteY0-60" fmla="*/ 335721 h 367308"/>
              <a:gd name="connsiteX1-61" fmla="*/ 98099 w 465644"/>
              <a:gd name="connsiteY1-62" fmla="*/ 44037 h 367308"/>
              <a:gd name="connsiteX2-63" fmla="*/ 381727 w 465644"/>
              <a:gd name="connsiteY2-64" fmla="*/ 31648 h 367308"/>
              <a:gd name="connsiteX3-65" fmla="*/ 420858 w 465644"/>
              <a:gd name="connsiteY3-66" fmla="*/ 348524 h 367308"/>
              <a:gd name="connsiteX4-67" fmla="*/ 372777 w 465644"/>
              <a:gd name="connsiteY4-68" fmla="*/ 325142 h 367308"/>
              <a:gd name="connsiteX5-69" fmla="*/ 355405 w 465644"/>
              <a:gd name="connsiteY5-70" fmla="*/ 260623 h 367308"/>
              <a:gd name="connsiteX6-71" fmla="*/ 315648 w 465644"/>
              <a:gd name="connsiteY6-72" fmla="*/ 115356 h 367308"/>
              <a:gd name="connsiteX7-73" fmla="*/ 174498 w 465644"/>
              <a:gd name="connsiteY7-74" fmla="*/ 119697 h 367308"/>
              <a:gd name="connsiteX8-75" fmla="*/ 162676 w 465644"/>
              <a:gd name="connsiteY8-76" fmla="*/ 268014 h 367308"/>
              <a:gd name="connsiteX9-77" fmla="*/ 156570 w 465644"/>
              <a:gd name="connsiteY9-78" fmla="*/ 355610 h 367308"/>
              <a:gd name="connsiteX10-79" fmla="*/ 78600 w 465644"/>
              <a:gd name="connsiteY10-80" fmla="*/ 335721 h 367308"/>
              <a:gd name="connsiteX0-81" fmla="*/ 78600 w 482853"/>
              <a:gd name="connsiteY0-82" fmla="*/ 326296 h 357883"/>
              <a:gd name="connsiteX1-83" fmla="*/ 98099 w 482853"/>
              <a:gd name="connsiteY1-84" fmla="*/ 34612 h 357883"/>
              <a:gd name="connsiteX2-85" fmla="*/ 381727 w 482853"/>
              <a:gd name="connsiteY2-86" fmla="*/ 22223 h 357883"/>
              <a:gd name="connsiteX3-87" fmla="*/ 482310 w 482853"/>
              <a:gd name="connsiteY3-88" fmla="*/ 199034 h 357883"/>
              <a:gd name="connsiteX4-89" fmla="*/ 420858 w 482853"/>
              <a:gd name="connsiteY4-90" fmla="*/ 339099 h 357883"/>
              <a:gd name="connsiteX5-91" fmla="*/ 372777 w 482853"/>
              <a:gd name="connsiteY5-92" fmla="*/ 315717 h 357883"/>
              <a:gd name="connsiteX6-93" fmla="*/ 355405 w 482853"/>
              <a:gd name="connsiteY6-94" fmla="*/ 251198 h 357883"/>
              <a:gd name="connsiteX7-95" fmla="*/ 315648 w 482853"/>
              <a:gd name="connsiteY7-96" fmla="*/ 105931 h 357883"/>
              <a:gd name="connsiteX8-97" fmla="*/ 174498 w 482853"/>
              <a:gd name="connsiteY8-98" fmla="*/ 110272 h 357883"/>
              <a:gd name="connsiteX9-99" fmla="*/ 162676 w 482853"/>
              <a:gd name="connsiteY9-100" fmla="*/ 258589 h 357883"/>
              <a:gd name="connsiteX10-101" fmla="*/ 156570 w 482853"/>
              <a:gd name="connsiteY10-102" fmla="*/ 346185 h 357883"/>
              <a:gd name="connsiteX11" fmla="*/ 78600 w 482853"/>
              <a:gd name="connsiteY11" fmla="*/ 326296 h 357883"/>
              <a:gd name="connsiteX0-103" fmla="*/ 78600 w 482853"/>
              <a:gd name="connsiteY0-104" fmla="*/ 326296 h 357883"/>
              <a:gd name="connsiteX1-105" fmla="*/ 98099 w 482853"/>
              <a:gd name="connsiteY1-106" fmla="*/ 34612 h 357883"/>
              <a:gd name="connsiteX2-107" fmla="*/ 381727 w 482853"/>
              <a:gd name="connsiteY2-108" fmla="*/ 22223 h 357883"/>
              <a:gd name="connsiteX3-109" fmla="*/ 482310 w 482853"/>
              <a:gd name="connsiteY3-110" fmla="*/ 199034 h 357883"/>
              <a:gd name="connsiteX4-111" fmla="*/ 420858 w 482853"/>
              <a:gd name="connsiteY4-112" fmla="*/ 339099 h 357883"/>
              <a:gd name="connsiteX5-113" fmla="*/ 372777 w 482853"/>
              <a:gd name="connsiteY5-114" fmla="*/ 315717 h 357883"/>
              <a:gd name="connsiteX6-115" fmla="*/ 355405 w 482853"/>
              <a:gd name="connsiteY6-116" fmla="*/ 251198 h 357883"/>
              <a:gd name="connsiteX7-117" fmla="*/ 315648 w 482853"/>
              <a:gd name="connsiteY7-118" fmla="*/ 105931 h 357883"/>
              <a:gd name="connsiteX8-119" fmla="*/ 174498 w 482853"/>
              <a:gd name="connsiteY8-120" fmla="*/ 110272 h 357883"/>
              <a:gd name="connsiteX9-121" fmla="*/ 162676 w 482853"/>
              <a:gd name="connsiteY9-122" fmla="*/ 258589 h 357883"/>
              <a:gd name="connsiteX10-123" fmla="*/ 156570 w 482853"/>
              <a:gd name="connsiteY10-124" fmla="*/ 346185 h 357883"/>
              <a:gd name="connsiteX11-125" fmla="*/ 78600 w 482853"/>
              <a:gd name="connsiteY11-126" fmla="*/ 326296 h 357883"/>
              <a:gd name="connsiteX0-127" fmla="*/ 78600 w 482853"/>
              <a:gd name="connsiteY0-128" fmla="*/ 326296 h 357883"/>
              <a:gd name="connsiteX1-129" fmla="*/ 98099 w 482853"/>
              <a:gd name="connsiteY1-130" fmla="*/ 34612 h 357883"/>
              <a:gd name="connsiteX2-131" fmla="*/ 381727 w 482853"/>
              <a:gd name="connsiteY2-132" fmla="*/ 22223 h 357883"/>
              <a:gd name="connsiteX3-133" fmla="*/ 482310 w 482853"/>
              <a:gd name="connsiteY3-134" fmla="*/ 199034 h 357883"/>
              <a:gd name="connsiteX4-135" fmla="*/ 420858 w 482853"/>
              <a:gd name="connsiteY4-136" fmla="*/ 339099 h 357883"/>
              <a:gd name="connsiteX5-137" fmla="*/ 372777 w 482853"/>
              <a:gd name="connsiteY5-138" fmla="*/ 315717 h 357883"/>
              <a:gd name="connsiteX6-139" fmla="*/ 350642 w 482853"/>
              <a:gd name="connsiteY6-140" fmla="*/ 253579 h 357883"/>
              <a:gd name="connsiteX7-141" fmla="*/ 315648 w 482853"/>
              <a:gd name="connsiteY7-142" fmla="*/ 105931 h 357883"/>
              <a:gd name="connsiteX8-143" fmla="*/ 174498 w 482853"/>
              <a:gd name="connsiteY8-144" fmla="*/ 110272 h 357883"/>
              <a:gd name="connsiteX9-145" fmla="*/ 162676 w 482853"/>
              <a:gd name="connsiteY9-146" fmla="*/ 258589 h 357883"/>
              <a:gd name="connsiteX10-147" fmla="*/ 156570 w 482853"/>
              <a:gd name="connsiteY10-148" fmla="*/ 346185 h 357883"/>
              <a:gd name="connsiteX11-149" fmla="*/ 78600 w 482853"/>
              <a:gd name="connsiteY11-150" fmla="*/ 326296 h 357883"/>
              <a:gd name="connsiteX0-151" fmla="*/ 78600 w 482853"/>
              <a:gd name="connsiteY0-152" fmla="*/ 326296 h 357883"/>
              <a:gd name="connsiteX1-153" fmla="*/ 98099 w 482853"/>
              <a:gd name="connsiteY1-154" fmla="*/ 34612 h 357883"/>
              <a:gd name="connsiteX2-155" fmla="*/ 381727 w 482853"/>
              <a:gd name="connsiteY2-156" fmla="*/ 22223 h 357883"/>
              <a:gd name="connsiteX3-157" fmla="*/ 482310 w 482853"/>
              <a:gd name="connsiteY3-158" fmla="*/ 199034 h 357883"/>
              <a:gd name="connsiteX4-159" fmla="*/ 420858 w 482853"/>
              <a:gd name="connsiteY4-160" fmla="*/ 339099 h 357883"/>
              <a:gd name="connsiteX5-161" fmla="*/ 372777 w 482853"/>
              <a:gd name="connsiteY5-162" fmla="*/ 315717 h 357883"/>
              <a:gd name="connsiteX6-163" fmla="*/ 350642 w 482853"/>
              <a:gd name="connsiteY6-164" fmla="*/ 253579 h 357883"/>
              <a:gd name="connsiteX7-165" fmla="*/ 315648 w 482853"/>
              <a:gd name="connsiteY7-166" fmla="*/ 105931 h 357883"/>
              <a:gd name="connsiteX8-167" fmla="*/ 174498 w 482853"/>
              <a:gd name="connsiteY8-168" fmla="*/ 110272 h 357883"/>
              <a:gd name="connsiteX9-169" fmla="*/ 172201 w 482853"/>
              <a:gd name="connsiteY9-170" fmla="*/ 260971 h 357883"/>
              <a:gd name="connsiteX10-171" fmla="*/ 156570 w 482853"/>
              <a:gd name="connsiteY10-172" fmla="*/ 346185 h 357883"/>
              <a:gd name="connsiteX11-173" fmla="*/ 78600 w 482853"/>
              <a:gd name="connsiteY11-174" fmla="*/ 326296 h 357883"/>
              <a:gd name="connsiteX0-175" fmla="*/ 86886 w 412558"/>
              <a:gd name="connsiteY0-176" fmla="*/ 360065 h 360696"/>
              <a:gd name="connsiteX1-177" fmla="*/ 27804 w 412558"/>
              <a:gd name="connsiteY1-178" fmla="*/ 37425 h 360696"/>
              <a:gd name="connsiteX2-179" fmla="*/ 311432 w 412558"/>
              <a:gd name="connsiteY2-180" fmla="*/ 25036 h 360696"/>
              <a:gd name="connsiteX3-181" fmla="*/ 412015 w 412558"/>
              <a:gd name="connsiteY3-182" fmla="*/ 201847 h 360696"/>
              <a:gd name="connsiteX4-183" fmla="*/ 350563 w 412558"/>
              <a:gd name="connsiteY4-184" fmla="*/ 341912 h 360696"/>
              <a:gd name="connsiteX5-185" fmla="*/ 302482 w 412558"/>
              <a:gd name="connsiteY5-186" fmla="*/ 318530 h 360696"/>
              <a:gd name="connsiteX6-187" fmla="*/ 280347 w 412558"/>
              <a:gd name="connsiteY6-188" fmla="*/ 256392 h 360696"/>
              <a:gd name="connsiteX7-189" fmla="*/ 245353 w 412558"/>
              <a:gd name="connsiteY7-190" fmla="*/ 108744 h 360696"/>
              <a:gd name="connsiteX8-191" fmla="*/ 104203 w 412558"/>
              <a:gd name="connsiteY8-192" fmla="*/ 113085 h 360696"/>
              <a:gd name="connsiteX9-193" fmla="*/ 101906 w 412558"/>
              <a:gd name="connsiteY9-194" fmla="*/ 263784 h 360696"/>
              <a:gd name="connsiteX10-195" fmla="*/ 86275 w 412558"/>
              <a:gd name="connsiteY10-196" fmla="*/ 348998 h 360696"/>
              <a:gd name="connsiteX11-197" fmla="*/ 86886 w 412558"/>
              <a:gd name="connsiteY11-198" fmla="*/ 360065 h 360696"/>
              <a:gd name="connsiteX0-199" fmla="*/ 125305 w 450977"/>
              <a:gd name="connsiteY0-200" fmla="*/ 353326 h 353957"/>
              <a:gd name="connsiteX1-201" fmla="*/ 2758 w 450977"/>
              <a:gd name="connsiteY1-202" fmla="*/ 240352 h 353957"/>
              <a:gd name="connsiteX2-203" fmla="*/ 66223 w 450977"/>
              <a:gd name="connsiteY2-204" fmla="*/ 30686 h 353957"/>
              <a:gd name="connsiteX3-205" fmla="*/ 349851 w 450977"/>
              <a:gd name="connsiteY3-206" fmla="*/ 18297 h 353957"/>
              <a:gd name="connsiteX4-207" fmla="*/ 450434 w 450977"/>
              <a:gd name="connsiteY4-208" fmla="*/ 195108 h 353957"/>
              <a:gd name="connsiteX5-209" fmla="*/ 388982 w 450977"/>
              <a:gd name="connsiteY5-210" fmla="*/ 335173 h 353957"/>
              <a:gd name="connsiteX6-211" fmla="*/ 340901 w 450977"/>
              <a:gd name="connsiteY6-212" fmla="*/ 311791 h 353957"/>
              <a:gd name="connsiteX7-213" fmla="*/ 318766 w 450977"/>
              <a:gd name="connsiteY7-214" fmla="*/ 249653 h 353957"/>
              <a:gd name="connsiteX8-215" fmla="*/ 283772 w 450977"/>
              <a:gd name="connsiteY8-216" fmla="*/ 102005 h 353957"/>
              <a:gd name="connsiteX9-217" fmla="*/ 142622 w 450977"/>
              <a:gd name="connsiteY9-218" fmla="*/ 106346 h 353957"/>
              <a:gd name="connsiteX10-219" fmla="*/ 140325 w 450977"/>
              <a:gd name="connsiteY10-220" fmla="*/ 257045 h 353957"/>
              <a:gd name="connsiteX11-221" fmla="*/ 124694 w 450977"/>
              <a:gd name="connsiteY11-222" fmla="*/ 342259 h 353957"/>
              <a:gd name="connsiteX12" fmla="*/ 125305 w 450977"/>
              <a:gd name="connsiteY12" fmla="*/ 353326 h 353957"/>
              <a:gd name="connsiteX0-223" fmla="*/ 120942 w 446614"/>
              <a:gd name="connsiteY0-224" fmla="*/ 352687 h 353318"/>
              <a:gd name="connsiteX1-225" fmla="*/ 3157 w 446614"/>
              <a:gd name="connsiteY1-226" fmla="*/ 227807 h 353318"/>
              <a:gd name="connsiteX2-227" fmla="*/ 61860 w 446614"/>
              <a:gd name="connsiteY2-228" fmla="*/ 30047 h 353318"/>
              <a:gd name="connsiteX3-229" fmla="*/ 345488 w 446614"/>
              <a:gd name="connsiteY3-230" fmla="*/ 17658 h 353318"/>
              <a:gd name="connsiteX4-231" fmla="*/ 446071 w 446614"/>
              <a:gd name="connsiteY4-232" fmla="*/ 194469 h 353318"/>
              <a:gd name="connsiteX5-233" fmla="*/ 384619 w 446614"/>
              <a:gd name="connsiteY5-234" fmla="*/ 334534 h 353318"/>
              <a:gd name="connsiteX6-235" fmla="*/ 336538 w 446614"/>
              <a:gd name="connsiteY6-236" fmla="*/ 311152 h 353318"/>
              <a:gd name="connsiteX7-237" fmla="*/ 314403 w 446614"/>
              <a:gd name="connsiteY7-238" fmla="*/ 249014 h 353318"/>
              <a:gd name="connsiteX8-239" fmla="*/ 279409 w 446614"/>
              <a:gd name="connsiteY8-240" fmla="*/ 101366 h 353318"/>
              <a:gd name="connsiteX9-241" fmla="*/ 138259 w 446614"/>
              <a:gd name="connsiteY9-242" fmla="*/ 105707 h 353318"/>
              <a:gd name="connsiteX10-243" fmla="*/ 135962 w 446614"/>
              <a:gd name="connsiteY10-244" fmla="*/ 256406 h 353318"/>
              <a:gd name="connsiteX11-245" fmla="*/ 120331 w 446614"/>
              <a:gd name="connsiteY11-246" fmla="*/ 341620 h 353318"/>
              <a:gd name="connsiteX12-247" fmla="*/ 120942 w 446614"/>
              <a:gd name="connsiteY12-248" fmla="*/ 352687 h 353318"/>
              <a:gd name="connsiteX0-249" fmla="*/ 120942 w 446614"/>
              <a:gd name="connsiteY0-250" fmla="*/ 352687 h 353318"/>
              <a:gd name="connsiteX1-251" fmla="*/ 3157 w 446614"/>
              <a:gd name="connsiteY1-252" fmla="*/ 227807 h 353318"/>
              <a:gd name="connsiteX2-253" fmla="*/ 61860 w 446614"/>
              <a:gd name="connsiteY2-254" fmla="*/ 30047 h 353318"/>
              <a:gd name="connsiteX3-255" fmla="*/ 345488 w 446614"/>
              <a:gd name="connsiteY3-256" fmla="*/ 17658 h 353318"/>
              <a:gd name="connsiteX4-257" fmla="*/ 446071 w 446614"/>
              <a:gd name="connsiteY4-258" fmla="*/ 194469 h 353318"/>
              <a:gd name="connsiteX5-259" fmla="*/ 384619 w 446614"/>
              <a:gd name="connsiteY5-260" fmla="*/ 334534 h 353318"/>
              <a:gd name="connsiteX6-261" fmla="*/ 336538 w 446614"/>
              <a:gd name="connsiteY6-262" fmla="*/ 311152 h 353318"/>
              <a:gd name="connsiteX7-263" fmla="*/ 314403 w 446614"/>
              <a:gd name="connsiteY7-264" fmla="*/ 249014 h 353318"/>
              <a:gd name="connsiteX8-265" fmla="*/ 279409 w 446614"/>
              <a:gd name="connsiteY8-266" fmla="*/ 101366 h 353318"/>
              <a:gd name="connsiteX9-267" fmla="*/ 138259 w 446614"/>
              <a:gd name="connsiteY9-268" fmla="*/ 105707 h 353318"/>
              <a:gd name="connsiteX10-269" fmla="*/ 135962 w 446614"/>
              <a:gd name="connsiteY10-270" fmla="*/ 256406 h 353318"/>
              <a:gd name="connsiteX11-271" fmla="*/ 120331 w 446614"/>
              <a:gd name="connsiteY11-272" fmla="*/ 341620 h 353318"/>
              <a:gd name="connsiteX12-273" fmla="*/ 120942 w 446614"/>
              <a:gd name="connsiteY12-274" fmla="*/ 352687 h 35331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37" y="connsiteY9-38"/>
              </a:cxn>
              <a:cxn ang="0">
                <a:pos x="connsiteX10-79" y="connsiteY10-80"/>
              </a:cxn>
              <a:cxn ang="0">
                <a:pos x="connsiteX11-125" y="connsiteY11-126"/>
              </a:cxn>
              <a:cxn ang="0">
                <a:pos x="connsiteX12-247" y="connsiteY12-248"/>
              </a:cxn>
            </a:cxnLst>
            <a:rect l="l" t="t" r="r" b="b"/>
            <a:pathLst>
              <a:path w="446614" h="353318">
                <a:moveTo>
                  <a:pt x="120942" y="352687"/>
                </a:moveTo>
                <a:cubicBezTo>
                  <a:pt x="107366" y="330543"/>
                  <a:pt x="17766" y="269674"/>
                  <a:pt x="3157" y="227807"/>
                </a:cubicBezTo>
                <a:cubicBezTo>
                  <a:pt x="-6690" y="174034"/>
                  <a:pt x="4805" y="65072"/>
                  <a:pt x="61860" y="30047"/>
                </a:cubicBezTo>
                <a:cubicBezTo>
                  <a:pt x="118915" y="-4978"/>
                  <a:pt x="281453" y="-9746"/>
                  <a:pt x="345488" y="17658"/>
                </a:cubicBezTo>
                <a:cubicBezTo>
                  <a:pt x="409523" y="45062"/>
                  <a:pt x="449074" y="144037"/>
                  <a:pt x="446071" y="194469"/>
                </a:cubicBezTo>
                <a:cubicBezTo>
                  <a:pt x="452593" y="247282"/>
                  <a:pt x="398509" y="310324"/>
                  <a:pt x="384619" y="334534"/>
                </a:cubicBezTo>
                <a:cubicBezTo>
                  <a:pt x="390270" y="384243"/>
                  <a:pt x="351812" y="320643"/>
                  <a:pt x="336538" y="311152"/>
                </a:cubicBezTo>
                <a:cubicBezTo>
                  <a:pt x="321264" y="301661"/>
                  <a:pt x="331068" y="284772"/>
                  <a:pt x="314403" y="249014"/>
                </a:cubicBezTo>
                <a:cubicBezTo>
                  <a:pt x="389373" y="205557"/>
                  <a:pt x="308766" y="125251"/>
                  <a:pt x="279409" y="101366"/>
                </a:cubicBezTo>
                <a:cubicBezTo>
                  <a:pt x="250052" y="77481"/>
                  <a:pt x="181108" y="90123"/>
                  <a:pt x="138259" y="105707"/>
                </a:cubicBezTo>
                <a:cubicBezTo>
                  <a:pt x="47749" y="138625"/>
                  <a:pt x="51101" y="218453"/>
                  <a:pt x="135962" y="256406"/>
                </a:cubicBezTo>
                <a:cubicBezTo>
                  <a:pt x="120900" y="267369"/>
                  <a:pt x="135393" y="330657"/>
                  <a:pt x="120331" y="341620"/>
                </a:cubicBezTo>
                <a:cubicBezTo>
                  <a:pt x="107367" y="353226"/>
                  <a:pt x="133906" y="341081"/>
                  <a:pt x="120942" y="35268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58" name="流程图: 接点 57"/>
          <p:cNvSpPr/>
          <p:nvPr userDrawn="1"/>
        </p:nvSpPr>
        <p:spPr>
          <a:xfrm>
            <a:off x="10734406" y="453257"/>
            <a:ext cx="288000" cy="288162"/>
          </a:xfrm>
          <a:prstGeom prst="flowChartConnector">
            <a:avLst/>
          </a:prstGeom>
          <a:solidFill>
            <a:srgbClr val="0092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59" name="空心弧 18"/>
          <p:cNvSpPr/>
          <p:nvPr userDrawn="1"/>
        </p:nvSpPr>
        <p:spPr>
          <a:xfrm rot="5400000">
            <a:off x="10708848" y="183268"/>
            <a:ext cx="446614" cy="353318"/>
          </a:xfrm>
          <a:custGeom>
            <a:avLst/>
            <a:gdLst>
              <a:gd name="connsiteX0" fmla="*/ 78598 w 503582"/>
              <a:gd name="connsiteY0" fmla="*/ 331635 h 384313"/>
              <a:gd name="connsiteX1" fmla="*/ 98097 w 503582"/>
              <a:gd name="connsiteY1" fmla="*/ 39951 h 384313"/>
              <a:gd name="connsiteX2" fmla="*/ 381725 w 503582"/>
              <a:gd name="connsiteY2" fmla="*/ 27562 h 384313"/>
              <a:gd name="connsiteX3" fmla="*/ 447048 w 503582"/>
              <a:gd name="connsiteY3" fmla="*/ 313482 h 384313"/>
              <a:gd name="connsiteX4" fmla="*/ 355403 w 503582"/>
              <a:gd name="connsiteY4" fmla="*/ 256537 h 384313"/>
              <a:gd name="connsiteX5" fmla="*/ 315646 w 503582"/>
              <a:gd name="connsiteY5" fmla="*/ 111270 h 384313"/>
              <a:gd name="connsiteX6" fmla="*/ 174496 w 503582"/>
              <a:gd name="connsiteY6" fmla="*/ 115611 h 384313"/>
              <a:gd name="connsiteX7" fmla="*/ 162674 w 503582"/>
              <a:gd name="connsiteY7" fmla="*/ 263928 h 384313"/>
              <a:gd name="connsiteX8" fmla="*/ 78598 w 503582"/>
              <a:gd name="connsiteY8" fmla="*/ 331635 h 384313"/>
              <a:gd name="connsiteX0-1" fmla="*/ 78600 w 503614"/>
              <a:gd name="connsiteY0-2" fmla="*/ 331635 h 353527"/>
              <a:gd name="connsiteX1-3" fmla="*/ 98099 w 503614"/>
              <a:gd name="connsiteY1-4" fmla="*/ 39951 h 353527"/>
              <a:gd name="connsiteX2-5" fmla="*/ 381727 w 503614"/>
              <a:gd name="connsiteY2-6" fmla="*/ 27562 h 353527"/>
              <a:gd name="connsiteX3-7" fmla="*/ 447050 w 503614"/>
              <a:gd name="connsiteY3-8" fmla="*/ 313482 h 353527"/>
              <a:gd name="connsiteX4-9" fmla="*/ 355405 w 503614"/>
              <a:gd name="connsiteY4-10" fmla="*/ 256537 h 353527"/>
              <a:gd name="connsiteX5-11" fmla="*/ 315648 w 503614"/>
              <a:gd name="connsiteY5-12" fmla="*/ 111270 h 353527"/>
              <a:gd name="connsiteX6-13" fmla="*/ 174498 w 503614"/>
              <a:gd name="connsiteY6-14" fmla="*/ 115611 h 353527"/>
              <a:gd name="connsiteX7-15" fmla="*/ 162676 w 503614"/>
              <a:gd name="connsiteY7-16" fmla="*/ 263928 h 353527"/>
              <a:gd name="connsiteX8-17" fmla="*/ 156570 w 503614"/>
              <a:gd name="connsiteY8-18" fmla="*/ 351524 h 353527"/>
              <a:gd name="connsiteX9" fmla="*/ 78600 w 503614"/>
              <a:gd name="connsiteY9" fmla="*/ 331635 h 353527"/>
              <a:gd name="connsiteX0-19" fmla="*/ 78600 w 503614"/>
              <a:gd name="connsiteY0-20" fmla="*/ 331635 h 353527"/>
              <a:gd name="connsiteX1-21" fmla="*/ 98099 w 503614"/>
              <a:gd name="connsiteY1-22" fmla="*/ 39951 h 353527"/>
              <a:gd name="connsiteX2-23" fmla="*/ 381727 w 503614"/>
              <a:gd name="connsiteY2-24" fmla="*/ 27562 h 353527"/>
              <a:gd name="connsiteX3-25" fmla="*/ 447050 w 503614"/>
              <a:gd name="connsiteY3-26" fmla="*/ 313482 h 353527"/>
              <a:gd name="connsiteX4-27" fmla="*/ 355405 w 503614"/>
              <a:gd name="connsiteY4-28" fmla="*/ 256537 h 353527"/>
              <a:gd name="connsiteX5-29" fmla="*/ 315648 w 503614"/>
              <a:gd name="connsiteY5-30" fmla="*/ 111270 h 353527"/>
              <a:gd name="connsiteX6-31" fmla="*/ 174498 w 503614"/>
              <a:gd name="connsiteY6-32" fmla="*/ 115611 h 353527"/>
              <a:gd name="connsiteX7-33" fmla="*/ 162676 w 503614"/>
              <a:gd name="connsiteY7-34" fmla="*/ 263928 h 353527"/>
              <a:gd name="connsiteX8-35" fmla="*/ 156570 w 503614"/>
              <a:gd name="connsiteY8-36" fmla="*/ 351524 h 353527"/>
              <a:gd name="connsiteX9-37" fmla="*/ 78600 w 503614"/>
              <a:gd name="connsiteY9-38" fmla="*/ 331635 h 353527"/>
              <a:gd name="connsiteX0-39" fmla="*/ 78600 w 503614"/>
              <a:gd name="connsiteY0-40" fmla="*/ 331635 h 353527"/>
              <a:gd name="connsiteX1-41" fmla="*/ 98099 w 503614"/>
              <a:gd name="connsiteY1-42" fmla="*/ 39951 h 353527"/>
              <a:gd name="connsiteX2-43" fmla="*/ 381727 w 503614"/>
              <a:gd name="connsiteY2-44" fmla="*/ 27562 h 353527"/>
              <a:gd name="connsiteX3-45" fmla="*/ 447050 w 503614"/>
              <a:gd name="connsiteY3-46" fmla="*/ 313482 h 353527"/>
              <a:gd name="connsiteX4-47" fmla="*/ 372777 w 503614"/>
              <a:gd name="connsiteY4-48" fmla="*/ 321056 h 353527"/>
              <a:gd name="connsiteX5-49" fmla="*/ 355405 w 503614"/>
              <a:gd name="connsiteY5-50" fmla="*/ 256537 h 353527"/>
              <a:gd name="connsiteX6-51" fmla="*/ 315648 w 503614"/>
              <a:gd name="connsiteY6-52" fmla="*/ 111270 h 353527"/>
              <a:gd name="connsiteX7-53" fmla="*/ 174498 w 503614"/>
              <a:gd name="connsiteY7-54" fmla="*/ 115611 h 353527"/>
              <a:gd name="connsiteX8-55" fmla="*/ 162676 w 503614"/>
              <a:gd name="connsiteY8-56" fmla="*/ 263928 h 353527"/>
              <a:gd name="connsiteX9-57" fmla="*/ 156570 w 503614"/>
              <a:gd name="connsiteY9-58" fmla="*/ 351524 h 353527"/>
              <a:gd name="connsiteX10" fmla="*/ 78600 w 503614"/>
              <a:gd name="connsiteY10" fmla="*/ 331635 h 353527"/>
              <a:gd name="connsiteX0-59" fmla="*/ 78600 w 465644"/>
              <a:gd name="connsiteY0-60" fmla="*/ 335721 h 367308"/>
              <a:gd name="connsiteX1-61" fmla="*/ 98099 w 465644"/>
              <a:gd name="connsiteY1-62" fmla="*/ 44037 h 367308"/>
              <a:gd name="connsiteX2-63" fmla="*/ 381727 w 465644"/>
              <a:gd name="connsiteY2-64" fmla="*/ 31648 h 367308"/>
              <a:gd name="connsiteX3-65" fmla="*/ 420858 w 465644"/>
              <a:gd name="connsiteY3-66" fmla="*/ 348524 h 367308"/>
              <a:gd name="connsiteX4-67" fmla="*/ 372777 w 465644"/>
              <a:gd name="connsiteY4-68" fmla="*/ 325142 h 367308"/>
              <a:gd name="connsiteX5-69" fmla="*/ 355405 w 465644"/>
              <a:gd name="connsiteY5-70" fmla="*/ 260623 h 367308"/>
              <a:gd name="connsiteX6-71" fmla="*/ 315648 w 465644"/>
              <a:gd name="connsiteY6-72" fmla="*/ 115356 h 367308"/>
              <a:gd name="connsiteX7-73" fmla="*/ 174498 w 465644"/>
              <a:gd name="connsiteY7-74" fmla="*/ 119697 h 367308"/>
              <a:gd name="connsiteX8-75" fmla="*/ 162676 w 465644"/>
              <a:gd name="connsiteY8-76" fmla="*/ 268014 h 367308"/>
              <a:gd name="connsiteX9-77" fmla="*/ 156570 w 465644"/>
              <a:gd name="connsiteY9-78" fmla="*/ 355610 h 367308"/>
              <a:gd name="connsiteX10-79" fmla="*/ 78600 w 465644"/>
              <a:gd name="connsiteY10-80" fmla="*/ 335721 h 367308"/>
              <a:gd name="connsiteX0-81" fmla="*/ 78600 w 482853"/>
              <a:gd name="connsiteY0-82" fmla="*/ 326296 h 357883"/>
              <a:gd name="connsiteX1-83" fmla="*/ 98099 w 482853"/>
              <a:gd name="connsiteY1-84" fmla="*/ 34612 h 357883"/>
              <a:gd name="connsiteX2-85" fmla="*/ 381727 w 482853"/>
              <a:gd name="connsiteY2-86" fmla="*/ 22223 h 357883"/>
              <a:gd name="connsiteX3-87" fmla="*/ 482310 w 482853"/>
              <a:gd name="connsiteY3-88" fmla="*/ 199034 h 357883"/>
              <a:gd name="connsiteX4-89" fmla="*/ 420858 w 482853"/>
              <a:gd name="connsiteY4-90" fmla="*/ 339099 h 357883"/>
              <a:gd name="connsiteX5-91" fmla="*/ 372777 w 482853"/>
              <a:gd name="connsiteY5-92" fmla="*/ 315717 h 357883"/>
              <a:gd name="connsiteX6-93" fmla="*/ 355405 w 482853"/>
              <a:gd name="connsiteY6-94" fmla="*/ 251198 h 357883"/>
              <a:gd name="connsiteX7-95" fmla="*/ 315648 w 482853"/>
              <a:gd name="connsiteY7-96" fmla="*/ 105931 h 357883"/>
              <a:gd name="connsiteX8-97" fmla="*/ 174498 w 482853"/>
              <a:gd name="connsiteY8-98" fmla="*/ 110272 h 357883"/>
              <a:gd name="connsiteX9-99" fmla="*/ 162676 w 482853"/>
              <a:gd name="connsiteY9-100" fmla="*/ 258589 h 357883"/>
              <a:gd name="connsiteX10-101" fmla="*/ 156570 w 482853"/>
              <a:gd name="connsiteY10-102" fmla="*/ 346185 h 357883"/>
              <a:gd name="connsiteX11" fmla="*/ 78600 w 482853"/>
              <a:gd name="connsiteY11" fmla="*/ 326296 h 357883"/>
              <a:gd name="connsiteX0-103" fmla="*/ 78600 w 482853"/>
              <a:gd name="connsiteY0-104" fmla="*/ 326296 h 357883"/>
              <a:gd name="connsiteX1-105" fmla="*/ 98099 w 482853"/>
              <a:gd name="connsiteY1-106" fmla="*/ 34612 h 357883"/>
              <a:gd name="connsiteX2-107" fmla="*/ 381727 w 482853"/>
              <a:gd name="connsiteY2-108" fmla="*/ 22223 h 357883"/>
              <a:gd name="connsiteX3-109" fmla="*/ 482310 w 482853"/>
              <a:gd name="connsiteY3-110" fmla="*/ 199034 h 357883"/>
              <a:gd name="connsiteX4-111" fmla="*/ 420858 w 482853"/>
              <a:gd name="connsiteY4-112" fmla="*/ 339099 h 357883"/>
              <a:gd name="connsiteX5-113" fmla="*/ 372777 w 482853"/>
              <a:gd name="connsiteY5-114" fmla="*/ 315717 h 357883"/>
              <a:gd name="connsiteX6-115" fmla="*/ 355405 w 482853"/>
              <a:gd name="connsiteY6-116" fmla="*/ 251198 h 357883"/>
              <a:gd name="connsiteX7-117" fmla="*/ 315648 w 482853"/>
              <a:gd name="connsiteY7-118" fmla="*/ 105931 h 357883"/>
              <a:gd name="connsiteX8-119" fmla="*/ 174498 w 482853"/>
              <a:gd name="connsiteY8-120" fmla="*/ 110272 h 357883"/>
              <a:gd name="connsiteX9-121" fmla="*/ 162676 w 482853"/>
              <a:gd name="connsiteY9-122" fmla="*/ 258589 h 357883"/>
              <a:gd name="connsiteX10-123" fmla="*/ 156570 w 482853"/>
              <a:gd name="connsiteY10-124" fmla="*/ 346185 h 357883"/>
              <a:gd name="connsiteX11-125" fmla="*/ 78600 w 482853"/>
              <a:gd name="connsiteY11-126" fmla="*/ 326296 h 357883"/>
              <a:gd name="connsiteX0-127" fmla="*/ 78600 w 482853"/>
              <a:gd name="connsiteY0-128" fmla="*/ 326296 h 357883"/>
              <a:gd name="connsiteX1-129" fmla="*/ 98099 w 482853"/>
              <a:gd name="connsiteY1-130" fmla="*/ 34612 h 357883"/>
              <a:gd name="connsiteX2-131" fmla="*/ 381727 w 482853"/>
              <a:gd name="connsiteY2-132" fmla="*/ 22223 h 357883"/>
              <a:gd name="connsiteX3-133" fmla="*/ 482310 w 482853"/>
              <a:gd name="connsiteY3-134" fmla="*/ 199034 h 357883"/>
              <a:gd name="connsiteX4-135" fmla="*/ 420858 w 482853"/>
              <a:gd name="connsiteY4-136" fmla="*/ 339099 h 357883"/>
              <a:gd name="connsiteX5-137" fmla="*/ 372777 w 482853"/>
              <a:gd name="connsiteY5-138" fmla="*/ 315717 h 357883"/>
              <a:gd name="connsiteX6-139" fmla="*/ 350642 w 482853"/>
              <a:gd name="connsiteY6-140" fmla="*/ 253579 h 357883"/>
              <a:gd name="connsiteX7-141" fmla="*/ 315648 w 482853"/>
              <a:gd name="connsiteY7-142" fmla="*/ 105931 h 357883"/>
              <a:gd name="connsiteX8-143" fmla="*/ 174498 w 482853"/>
              <a:gd name="connsiteY8-144" fmla="*/ 110272 h 357883"/>
              <a:gd name="connsiteX9-145" fmla="*/ 162676 w 482853"/>
              <a:gd name="connsiteY9-146" fmla="*/ 258589 h 357883"/>
              <a:gd name="connsiteX10-147" fmla="*/ 156570 w 482853"/>
              <a:gd name="connsiteY10-148" fmla="*/ 346185 h 357883"/>
              <a:gd name="connsiteX11-149" fmla="*/ 78600 w 482853"/>
              <a:gd name="connsiteY11-150" fmla="*/ 326296 h 357883"/>
              <a:gd name="connsiteX0-151" fmla="*/ 78600 w 482853"/>
              <a:gd name="connsiteY0-152" fmla="*/ 326296 h 357883"/>
              <a:gd name="connsiteX1-153" fmla="*/ 98099 w 482853"/>
              <a:gd name="connsiteY1-154" fmla="*/ 34612 h 357883"/>
              <a:gd name="connsiteX2-155" fmla="*/ 381727 w 482853"/>
              <a:gd name="connsiteY2-156" fmla="*/ 22223 h 357883"/>
              <a:gd name="connsiteX3-157" fmla="*/ 482310 w 482853"/>
              <a:gd name="connsiteY3-158" fmla="*/ 199034 h 357883"/>
              <a:gd name="connsiteX4-159" fmla="*/ 420858 w 482853"/>
              <a:gd name="connsiteY4-160" fmla="*/ 339099 h 357883"/>
              <a:gd name="connsiteX5-161" fmla="*/ 372777 w 482853"/>
              <a:gd name="connsiteY5-162" fmla="*/ 315717 h 357883"/>
              <a:gd name="connsiteX6-163" fmla="*/ 350642 w 482853"/>
              <a:gd name="connsiteY6-164" fmla="*/ 253579 h 357883"/>
              <a:gd name="connsiteX7-165" fmla="*/ 315648 w 482853"/>
              <a:gd name="connsiteY7-166" fmla="*/ 105931 h 357883"/>
              <a:gd name="connsiteX8-167" fmla="*/ 174498 w 482853"/>
              <a:gd name="connsiteY8-168" fmla="*/ 110272 h 357883"/>
              <a:gd name="connsiteX9-169" fmla="*/ 172201 w 482853"/>
              <a:gd name="connsiteY9-170" fmla="*/ 260971 h 357883"/>
              <a:gd name="connsiteX10-171" fmla="*/ 156570 w 482853"/>
              <a:gd name="connsiteY10-172" fmla="*/ 346185 h 357883"/>
              <a:gd name="connsiteX11-173" fmla="*/ 78600 w 482853"/>
              <a:gd name="connsiteY11-174" fmla="*/ 326296 h 357883"/>
              <a:gd name="connsiteX0-175" fmla="*/ 86886 w 412558"/>
              <a:gd name="connsiteY0-176" fmla="*/ 360065 h 360696"/>
              <a:gd name="connsiteX1-177" fmla="*/ 27804 w 412558"/>
              <a:gd name="connsiteY1-178" fmla="*/ 37425 h 360696"/>
              <a:gd name="connsiteX2-179" fmla="*/ 311432 w 412558"/>
              <a:gd name="connsiteY2-180" fmla="*/ 25036 h 360696"/>
              <a:gd name="connsiteX3-181" fmla="*/ 412015 w 412558"/>
              <a:gd name="connsiteY3-182" fmla="*/ 201847 h 360696"/>
              <a:gd name="connsiteX4-183" fmla="*/ 350563 w 412558"/>
              <a:gd name="connsiteY4-184" fmla="*/ 341912 h 360696"/>
              <a:gd name="connsiteX5-185" fmla="*/ 302482 w 412558"/>
              <a:gd name="connsiteY5-186" fmla="*/ 318530 h 360696"/>
              <a:gd name="connsiteX6-187" fmla="*/ 280347 w 412558"/>
              <a:gd name="connsiteY6-188" fmla="*/ 256392 h 360696"/>
              <a:gd name="connsiteX7-189" fmla="*/ 245353 w 412558"/>
              <a:gd name="connsiteY7-190" fmla="*/ 108744 h 360696"/>
              <a:gd name="connsiteX8-191" fmla="*/ 104203 w 412558"/>
              <a:gd name="connsiteY8-192" fmla="*/ 113085 h 360696"/>
              <a:gd name="connsiteX9-193" fmla="*/ 101906 w 412558"/>
              <a:gd name="connsiteY9-194" fmla="*/ 263784 h 360696"/>
              <a:gd name="connsiteX10-195" fmla="*/ 86275 w 412558"/>
              <a:gd name="connsiteY10-196" fmla="*/ 348998 h 360696"/>
              <a:gd name="connsiteX11-197" fmla="*/ 86886 w 412558"/>
              <a:gd name="connsiteY11-198" fmla="*/ 360065 h 360696"/>
              <a:gd name="connsiteX0-199" fmla="*/ 125305 w 450977"/>
              <a:gd name="connsiteY0-200" fmla="*/ 353326 h 353957"/>
              <a:gd name="connsiteX1-201" fmla="*/ 2758 w 450977"/>
              <a:gd name="connsiteY1-202" fmla="*/ 240352 h 353957"/>
              <a:gd name="connsiteX2-203" fmla="*/ 66223 w 450977"/>
              <a:gd name="connsiteY2-204" fmla="*/ 30686 h 353957"/>
              <a:gd name="connsiteX3-205" fmla="*/ 349851 w 450977"/>
              <a:gd name="connsiteY3-206" fmla="*/ 18297 h 353957"/>
              <a:gd name="connsiteX4-207" fmla="*/ 450434 w 450977"/>
              <a:gd name="connsiteY4-208" fmla="*/ 195108 h 353957"/>
              <a:gd name="connsiteX5-209" fmla="*/ 388982 w 450977"/>
              <a:gd name="connsiteY5-210" fmla="*/ 335173 h 353957"/>
              <a:gd name="connsiteX6-211" fmla="*/ 340901 w 450977"/>
              <a:gd name="connsiteY6-212" fmla="*/ 311791 h 353957"/>
              <a:gd name="connsiteX7-213" fmla="*/ 318766 w 450977"/>
              <a:gd name="connsiteY7-214" fmla="*/ 249653 h 353957"/>
              <a:gd name="connsiteX8-215" fmla="*/ 283772 w 450977"/>
              <a:gd name="connsiteY8-216" fmla="*/ 102005 h 353957"/>
              <a:gd name="connsiteX9-217" fmla="*/ 142622 w 450977"/>
              <a:gd name="connsiteY9-218" fmla="*/ 106346 h 353957"/>
              <a:gd name="connsiteX10-219" fmla="*/ 140325 w 450977"/>
              <a:gd name="connsiteY10-220" fmla="*/ 257045 h 353957"/>
              <a:gd name="connsiteX11-221" fmla="*/ 124694 w 450977"/>
              <a:gd name="connsiteY11-222" fmla="*/ 342259 h 353957"/>
              <a:gd name="connsiteX12" fmla="*/ 125305 w 450977"/>
              <a:gd name="connsiteY12" fmla="*/ 353326 h 353957"/>
              <a:gd name="connsiteX0-223" fmla="*/ 120942 w 446614"/>
              <a:gd name="connsiteY0-224" fmla="*/ 352687 h 353318"/>
              <a:gd name="connsiteX1-225" fmla="*/ 3157 w 446614"/>
              <a:gd name="connsiteY1-226" fmla="*/ 227807 h 353318"/>
              <a:gd name="connsiteX2-227" fmla="*/ 61860 w 446614"/>
              <a:gd name="connsiteY2-228" fmla="*/ 30047 h 353318"/>
              <a:gd name="connsiteX3-229" fmla="*/ 345488 w 446614"/>
              <a:gd name="connsiteY3-230" fmla="*/ 17658 h 353318"/>
              <a:gd name="connsiteX4-231" fmla="*/ 446071 w 446614"/>
              <a:gd name="connsiteY4-232" fmla="*/ 194469 h 353318"/>
              <a:gd name="connsiteX5-233" fmla="*/ 384619 w 446614"/>
              <a:gd name="connsiteY5-234" fmla="*/ 334534 h 353318"/>
              <a:gd name="connsiteX6-235" fmla="*/ 336538 w 446614"/>
              <a:gd name="connsiteY6-236" fmla="*/ 311152 h 353318"/>
              <a:gd name="connsiteX7-237" fmla="*/ 314403 w 446614"/>
              <a:gd name="connsiteY7-238" fmla="*/ 249014 h 353318"/>
              <a:gd name="connsiteX8-239" fmla="*/ 279409 w 446614"/>
              <a:gd name="connsiteY8-240" fmla="*/ 101366 h 353318"/>
              <a:gd name="connsiteX9-241" fmla="*/ 138259 w 446614"/>
              <a:gd name="connsiteY9-242" fmla="*/ 105707 h 353318"/>
              <a:gd name="connsiteX10-243" fmla="*/ 135962 w 446614"/>
              <a:gd name="connsiteY10-244" fmla="*/ 256406 h 353318"/>
              <a:gd name="connsiteX11-245" fmla="*/ 120331 w 446614"/>
              <a:gd name="connsiteY11-246" fmla="*/ 341620 h 353318"/>
              <a:gd name="connsiteX12-247" fmla="*/ 120942 w 446614"/>
              <a:gd name="connsiteY12-248" fmla="*/ 352687 h 353318"/>
              <a:gd name="connsiteX0-249" fmla="*/ 120942 w 446614"/>
              <a:gd name="connsiteY0-250" fmla="*/ 352687 h 353318"/>
              <a:gd name="connsiteX1-251" fmla="*/ 3157 w 446614"/>
              <a:gd name="connsiteY1-252" fmla="*/ 227807 h 353318"/>
              <a:gd name="connsiteX2-253" fmla="*/ 61860 w 446614"/>
              <a:gd name="connsiteY2-254" fmla="*/ 30047 h 353318"/>
              <a:gd name="connsiteX3-255" fmla="*/ 345488 w 446614"/>
              <a:gd name="connsiteY3-256" fmla="*/ 17658 h 353318"/>
              <a:gd name="connsiteX4-257" fmla="*/ 446071 w 446614"/>
              <a:gd name="connsiteY4-258" fmla="*/ 194469 h 353318"/>
              <a:gd name="connsiteX5-259" fmla="*/ 384619 w 446614"/>
              <a:gd name="connsiteY5-260" fmla="*/ 334534 h 353318"/>
              <a:gd name="connsiteX6-261" fmla="*/ 336538 w 446614"/>
              <a:gd name="connsiteY6-262" fmla="*/ 311152 h 353318"/>
              <a:gd name="connsiteX7-263" fmla="*/ 314403 w 446614"/>
              <a:gd name="connsiteY7-264" fmla="*/ 249014 h 353318"/>
              <a:gd name="connsiteX8-265" fmla="*/ 279409 w 446614"/>
              <a:gd name="connsiteY8-266" fmla="*/ 101366 h 353318"/>
              <a:gd name="connsiteX9-267" fmla="*/ 138259 w 446614"/>
              <a:gd name="connsiteY9-268" fmla="*/ 105707 h 353318"/>
              <a:gd name="connsiteX10-269" fmla="*/ 135962 w 446614"/>
              <a:gd name="connsiteY10-270" fmla="*/ 256406 h 353318"/>
              <a:gd name="connsiteX11-271" fmla="*/ 120331 w 446614"/>
              <a:gd name="connsiteY11-272" fmla="*/ 341620 h 353318"/>
              <a:gd name="connsiteX12-273" fmla="*/ 120942 w 446614"/>
              <a:gd name="connsiteY12-274" fmla="*/ 352687 h 35331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37" y="connsiteY9-38"/>
              </a:cxn>
              <a:cxn ang="0">
                <a:pos x="connsiteX10-79" y="connsiteY10-80"/>
              </a:cxn>
              <a:cxn ang="0">
                <a:pos x="connsiteX11-125" y="connsiteY11-126"/>
              </a:cxn>
              <a:cxn ang="0">
                <a:pos x="connsiteX12-247" y="connsiteY12-248"/>
              </a:cxn>
            </a:cxnLst>
            <a:rect l="l" t="t" r="r" b="b"/>
            <a:pathLst>
              <a:path w="446614" h="353318">
                <a:moveTo>
                  <a:pt x="120942" y="352687"/>
                </a:moveTo>
                <a:cubicBezTo>
                  <a:pt x="107366" y="330543"/>
                  <a:pt x="17766" y="269674"/>
                  <a:pt x="3157" y="227807"/>
                </a:cubicBezTo>
                <a:cubicBezTo>
                  <a:pt x="-6690" y="174034"/>
                  <a:pt x="4805" y="65072"/>
                  <a:pt x="61860" y="30047"/>
                </a:cubicBezTo>
                <a:cubicBezTo>
                  <a:pt x="118915" y="-4978"/>
                  <a:pt x="281453" y="-9746"/>
                  <a:pt x="345488" y="17658"/>
                </a:cubicBezTo>
                <a:cubicBezTo>
                  <a:pt x="409523" y="45062"/>
                  <a:pt x="449074" y="144037"/>
                  <a:pt x="446071" y="194469"/>
                </a:cubicBezTo>
                <a:cubicBezTo>
                  <a:pt x="452593" y="247282"/>
                  <a:pt x="398509" y="310324"/>
                  <a:pt x="384619" y="334534"/>
                </a:cubicBezTo>
                <a:cubicBezTo>
                  <a:pt x="390270" y="384243"/>
                  <a:pt x="351812" y="320643"/>
                  <a:pt x="336538" y="311152"/>
                </a:cubicBezTo>
                <a:cubicBezTo>
                  <a:pt x="321264" y="301661"/>
                  <a:pt x="331068" y="284772"/>
                  <a:pt x="314403" y="249014"/>
                </a:cubicBezTo>
                <a:cubicBezTo>
                  <a:pt x="389373" y="205557"/>
                  <a:pt x="308766" y="125251"/>
                  <a:pt x="279409" y="101366"/>
                </a:cubicBezTo>
                <a:cubicBezTo>
                  <a:pt x="250052" y="77481"/>
                  <a:pt x="181108" y="90123"/>
                  <a:pt x="138259" y="105707"/>
                </a:cubicBezTo>
                <a:cubicBezTo>
                  <a:pt x="47749" y="138625"/>
                  <a:pt x="51101" y="218453"/>
                  <a:pt x="135962" y="256406"/>
                </a:cubicBezTo>
                <a:cubicBezTo>
                  <a:pt x="120900" y="267369"/>
                  <a:pt x="135393" y="330657"/>
                  <a:pt x="120331" y="341620"/>
                </a:cubicBezTo>
                <a:cubicBezTo>
                  <a:pt x="107367" y="353226"/>
                  <a:pt x="133906" y="341081"/>
                  <a:pt x="120942" y="35268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65" name="矩形: 一个圆顶角，剪去另一个顶角 64"/>
          <p:cNvSpPr/>
          <p:nvPr userDrawn="1"/>
        </p:nvSpPr>
        <p:spPr>
          <a:xfrm rot="5400000" flipV="1">
            <a:off x="77407" y="1819895"/>
            <a:ext cx="900000" cy="360000"/>
          </a:xfrm>
          <a:prstGeom prst="snipRoundRect">
            <a:avLst/>
          </a:prstGeom>
          <a:solidFill>
            <a:srgbClr val="DA6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Kanit SemiBold" panose="020B0A00000000000000" pitchFamily="34" charset="-122"/>
              <a:ea typeface="Kanit SemiBold" panose="020B0A00000000000000" pitchFamily="34" charset="-122"/>
            </a:endParaRPr>
          </a:p>
        </p:txBody>
      </p:sp>
      <p:sp>
        <p:nvSpPr>
          <p:cNvPr id="66" name="矩形: 一个圆顶角，剪去另一个顶角 65"/>
          <p:cNvSpPr/>
          <p:nvPr userDrawn="1"/>
        </p:nvSpPr>
        <p:spPr>
          <a:xfrm rot="5400000" flipV="1">
            <a:off x="77407" y="2771742"/>
            <a:ext cx="900000" cy="360000"/>
          </a:xfrm>
          <a:prstGeom prst="snipRound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Kanit SemiBold" panose="020B0A00000000000000" pitchFamily="34" charset="-122"/>
              <a:ea typeface="Kanit SemiBold" panose="020B0A00000000000000" pitchFamily="34" charset="-122"/>
            </a:endParaRPr>
          </a:p>
        </p:txBody>
      </p:sp>
      <p:sp>
        <p:nvSpPr>
          <p:cNvPr id="67" name="矩形: 一个圆顶角，剪去另一个顶角 66"/>
          <p:cNvSpPr/>
          <p:nvPr userDrawn="1"/>
        </p:nvSpPr>
        <p:spPr>
          <a:xfrm rot="16200000" flipV="1">
            <a:off x="11200467" y="3672191"/>
            <a:ext cx="900000" cy="432000"/>
          </a:xfrm>
          <a:prstGeom prst="snip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Kanit SemiBold" panose="020B0A00000000000000" pitchFamily="34" charset="-122"/>
              <a:ea typeface="Kanit SemiBold" panose="020B0A00000000000000" pitchFamily="34" charset="-122"/>
            </a:endParaRPr>
          </a:p>
        </p:txBody>
      </p:sp>
      <p:sp>
        <p:nvSpPr>
          <p:cNvPr id="68" name="矩形: 一个圆顶角，剪去另一个顶角 67"/>
          <p:cNvSpPr/>
          <p:nvPr userDrawn="1"/>
        </p:nvSpPr>
        <p:spPr>
          <a:xfrm rot="16200000" flipV="1">
            <a:off x="11164467" y="4660038"/>
            <a:ext cx="900000" cy="360000"/>
          </a:xfrm>
          <a:prstGeom prst="snipRoundRect">
            <a:avLst/>
          </a:prstGeom>
          <a:solidFill>
            <a:srgbClr val="DA6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Kanit SemiBold" panose="020B0A00000000000000" pitchFamily="34" charset="-122"/>
              <a:ea typeface="Kanit SemiBold" panose="020B0A00000000000000" pitchFamily="34" charset="-122"/>
            </a:endParaRPr>
          </a:p>
        </p:txBody>
      </p:sp>
      <p:sp>
        <p:nvSpPr>
          <p:cNvPr id="69" name="矩形: 一个圆顶角，剪去另一个顶角 68"/>
          <p:cNvSpPr/>
          <p:nvPr userDrawn="1"/>
        </p:nvSpPr>
        <p:spPr>
          <a:xfrm rot="16200000" flipV="1">
            <a:off x="11164467" y="5611885"/>
            <a:ext cx="900000" cy="360000"/>
          </a:xfrm>
          <a:prstGeom prst="snipRound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Kanit SemiBold" panose="020B0A00000000000000" pitchFamily="34" charset="-122"/>
              <a:ea typeface="Kanit SemiBold" panose="020B0A00000000000000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: 圆角 9"/>
          <p:cNvSpPr/>
          <p:nvPr userDrawn="1"/>
        </p:nvSpPr>
        <p:spPr>
          <a:xfrm>
            <a:off x="474143" y="266705"/>
            <a:ext cx="11243714" cy="6324590"/>
          </a:xfrm>
          <a:prstGeom prst="roundRect">
            <a:avLst>
              <a:gd name="adj" fmla="val 3157"/>
            </a:avLst>
          </a:prstGeom>
          <a:solidFill>
            <a:srgbClr val="1EA3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: 圆角 11"/>
          <p:cNvSpPr/>
          <p:nvPr userDrawn="1"/>
        </p:nvSpPr>
        <p:spPr>
          <a:xfrm>
            <a:off x="644577" y="405300"/>
            <a:ext cx="10852879" cy="5999443"/>
          </a:xfrm>
          <a:prstGeom prst="roundRect">
            <a:avLst>
              <a:gd name="adj" fmla="val 307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0" name="矩形: 圆角 59"/>
          <p:cNvSpPr/>
          <p:nvPr userDrawn="1"/>
        </p:nvSpPr>
        <p:spPr>
          <a:xfrm>
            <a:off x="707034" y="457147"/>
            <a:ext cx="10728000" cy="5904000"/>
          </a:xfrm>
          <a:prstGeom prst="roundRect">
            <a:avLst>
              <a:gd name="adj" fmla="val 3073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42" name="流程图: 接点 41"/>
          <p:cNvSpPr/>
          <p:nvPr userDrawn="1"/>
        </p:nvSpPr>
        <p:spPr>
          <a:xfrm>
            <a:off x="958298" y="457147"/>
            <a:ext cx="288000" cy="288162"/>
          </a:xfrm>
          <a:prstGeom prst="flowChartConnector">
            <a:avLst/>
          </a:prstGeom>
          <a:solidFill>
            <a:srgbClr val="0092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43" name="空心弧 18"/>
          <p:cNvSpPr/>
          <p:nvPr userDrawn="1"/>
        </p:nvSpPr>
        <p:spPr>
          <a:xfrm rot="5400000">
            <a:off x="932740" y="187158"/>
            <a:ext cx="446614" cy="353318"/>
          </a:xfrm>
          <a:custGeom>
            <a:avLst/>
            <a:gdLst>
              <a:gd name="connsiteX0" fmla="*/ 78598 w 503582"/>
              <a:gd name="connsiteY0" fmla="*/ 331635 h 384313"/>
              <a:gd name="connsiteX1" fmla="*/ 98097 w 503582"/>
              <a:gd name="connsiteY1" fmla="*/ 39951 h 384313"/>
              <a:gd name="connsiteX2" fmla="*/ 381725 w 503582"/>
              <a:gd name="connsiteY2" fmla="*/ 27562 h 384313"/>
              <a:gd name="connsiteX3" fmla="*/ 447048 w 503582"/>
              <a:gd name="connsiteY3" fmla="*/ 313482 h 384313"/>
              <a:gd name="connsiteX4" fmla="*/ 355403 w 503582"/>
              <a:gd name="connsiteY4" fmla="*/ 256537 h 384313"/>
              <a:gd name="connsiteX5" fmla="*/ 315646 w 503582"/>
              <a:gd name="connsiteY5" fmla="*/ 111270 h 384313"/>
              <a:gd name="connsiteX6" fmla="*/ 174496 w 503582"/>
              <a:gd name="connsiteY6" fmla="*/ 115611 h 384313"/>
              <a:gd name="connsiteX7" fmla="*/ 162674 w 503582"/>
              <a:gd name="connsiteY7" fmla="*/ 263928 h 384313"/>
              <a:gd name="connsiteX8" fmla="*/ 78598 w 503582"/>
              <a:gd name="connsiteY8" fmla="*/ 331635 h 384313"/>
              <a:gd name="connsiteX0-1" fmla="*/ 78600 w 503614"/>
              <a:gd name="connsiteY0-2" fmla="*/ 331635 h 353527"/>
              <a:gd name="connsiteX1-3" fmla="*/ 98099 w 503614"/>
              <a:gd name="connsiteY1-4" fmla="*/ 39951 h 353527"/>
              <a:gd name="connsiteX2-5" fmla="*/ 381727 w 503614"/>
              <a:gd name="connsiteY2-6" fmla="*/ 27562 h 353527"/>
              <a:gd name="connsiteX3-7" fmla="*/ 447050 w 503614"/>
              <a:gd name="connsiteY3-8" fmla="*/ 313482 h 353527"/>
              <a:gd name="connsiteX4-9" fmla="*/ 355405 w 503614"/>
              <a:gd name="connsiteY4-10" fmla="*/ 256537 h 353527"/>
              <a:gd name="connsiteX5-11" fmla="*/ 315648 w 503614"/>
              <a:gd name="connsiteY5-12" fmla="*/ 111270 h 353527"/>
              <a:gd name="connsiteX6-13" fmla="*/ 174498 w 503614"/>
              <a:gd name="connsiteY6-14" fmla="*/ 115611 h 353527"/>
              <a:gd name="connsiteX7-15" fmla="*/ 162676 w 503614"/>
              <a:gd name="connsiteY7-16" fmla="*/ 263928 h 353527"/>
              <a:gd name="connsiteX8-17" fmla="*/ 156570 w 503614"/>
              <a:gd name="connsiteY8-18" fmla="*/ 351524 h 353527"/>
              <a:gd name="connsiteX9" fmla="*/ 78600 w 503614"/>
              <a:gd name="connsiteY9" fmla="*/ 331635 h 353527"/>
              <a:gd name="connsiteX0-19" fmla="*/ 78600 w 503614"/>
              <a:gd name="connsiteY0-20" fmla="*/ 331635 h 353527"/>
              <a:gd name="connsiteX1-21" fmla="*/ 98099 w 503614"/>
              <a:gd name="connsiteY1-22" fmla="*/ 39951 h 353527"/>
              <a:gd name="connsiteX2-23" fmla="*/ 381727 w 503614"/>
              <a:gd name="connsiteY2-24" fmla="*/ 27562 h 353527"/>
              <a:gd name="connsiteX3-25" fmla="*/ 447050 w 503614"/>
              <a:gd name="connsiteY3-26" fmla="*/ 313482 h 353527"/>
              <a:gd name="connsiteX4-27" fmla="*/ 355405 w 503614"/>
              <a:gd name="connsiteY4-28" fmla="*/ 256537 h 353527"/>
              <a:gd name="connsiteX5-29" fmla="*/ 315648 w 503614"/>
              <a:gd name="connsiteY5-30" fmla="*/ 111270 h 353527"/>
              <a:gd name="connsiteX6-31" fmla="*/ 174498 w 503614"/>
              <a:gd name="connsiteY6-32" fmla="*/ 115611 h 353527"/>
              <a:gd name="connsiteX7-33" fmla="*/ 162676 w 503614"/>
              <a:gd name="connsiteY7-34" fmla="*/ 263928 h 353527"/>
              <a:gd name="connsiteX8-35" fmla="*/ 156570 w 503614"/>
              <a:gd name="connsiteY8-36" fmla="*/ 351524 h 353527"/>
              <a:gd name="connsiteX9-37" fmla="*/ 78600 w 503614"/>
              <a:gd name="connsiteY9-38" fmla="*/ 331635 h 353527"/>
              <a:gd name="connsiteX0-39" fmla="*/ 78600 w 503614"/>
              <a:gd name="connsiteY0-40" fmla="*/ 331635 h 353527"/>
              <a:gd name="connsiteX1-41" fmla="*/ 98099 w 503614"/>
              <a:gd name="connsiteY1-42" fmla="*/ 39951 h 353527"/>
              <a:gd name="connsiteX2-43" fmla="*/ 381727 w 503614"/>
              <a:gd name="connsiteY2-44" fmla="*/ 27562 h 353527"/>
              <a:gd name="connsiteX3-45" fmla="*/ 447050 w 503614"/>
              <a:gd name="connsiteY3-46" fmla="*/ 313482 h 353527"/>
              <a:gd name="connsiteX4-47" fmla="*/ 372777 w 503614"/>
              <a:gd name="connsiteY4-48" fmla="*/ 321056 h 353527"/>
              <a:gd name="connsiteX5-49" fmla="*/ 355405 w 503614"/>
              <a:gd name="connsiteY5-50" fmla="*/ 256537 h 353527"/>
              <a:gd name="connsiteX6-51" fmla="*/ 315648 w 503614"/>
              <a:gd name="connsiteY6-52" fmla="*/ 111270 h 353527"/>
              <a:gd name="connsiteX7-53" fmla="*/ 174498 w 503614"/>
              <a:gd name="connsiteY7-54" fmla="*/ 115611 h 353527"/>
              <a:gd name="connsiteX8-55" fmla="*/ 162676 w 503614"/>
              <a:gd name="connsiteY8-56" fmla="*/ 263928 h 353527"/>
              <a:gd name="connsiteX9-57" fmla="*/ 156570 w 503614"/>
              <a:gd name="connsiteY9-58" fmla="*/ 351524 h 353527"/>
              <a:gd name="connsiteX10" fmla="*/ 78600 w 503614"/>
              <a:gd name="connsiteY10" fmla="*/ 331635 h 353527"/>
              <a:gd name="connsiteX0-59" fmla="*/ 78600 w 465644"/>
              <a:gd name="connsiteY0-60" fmla="*/ 335721 h 367308"/>
              <a:gd name="connsiteX1-61" fmla="*/ 98099 w 465644"/>
              <a:gd name="connsiteY1-62" fmla="*/ 44037 h 367308"/>
              <a:gd name="connsiteX2-63" fmla="*/ 381727 w 465644"/>
              <a:gd name="connsiteY2-64" fmla="*/ 31648 h 367308"/>
              <a:gd name="connsiteX3-65" fmla="*/ 420858 w 465644"/>
              <a:gd name="connsiteY3-66" fmla="*/ 348524 h 367308"/>
              <a:gd name="connsiteX4-67" fmla="*/ 372777 w 465644"/>
              <a:gd name="connsiteY4-68" fmla="*/ 325142 h 367308"/>
              <a:gd name="connsiteX5-69" fmla="*/ 355405 w 465644"/>
              <a:gd name="connsiteY5-70" fmla="*/ 260623 h 367308"/>
              <a:gd name="connsiteX6-71" fmla="*/ 315648 w 465644"/>
              <a:gd name="connsiteY6-72" fmla="*/ 115356 h 367308"/>
              <a:gd name="connsiteX7-73" fmla="*/ 174498 w 465644"/>
              <a:gd name="connsiteY7-74" fmla="*/ 119697 h 367308"/>
              <a:gd name="connsiteX8-75" fmla="*/ 162676 w 465644"/>
              <a:gd name="connsiteY8-76" fmla="*/ 268014 h 367308"/>
              <a:gd name="connsiteX9-77" fmla="*/ 156570 w 465644"/>
              <a:gd name="connsiteY9-78" fmla="*/ 355610 h 367308"/>
              <a:gd name="connsiteX10-79" fmla="*/ 78600 w 465644"/>
              <a:gd name="connsiteY10-80" fmla="*/ 335721 h 367308"/>
              <a:gd name="connsiteX0-81" fmla="*/ 78600 w 482853"/>
              <a:gd name="connsiteY0-82" fmla="*/ 326296 h 357883"/>
              <a:gd name="connsiteX1-83" fmla="*/ 98099 w 482853"/>
              <a:gd name="connsiteY1-84" fmla="*/ 34612 h 357883"/>
              <a:gd name="connsiteX2-85" fmla="*/ 381727 w 482853"/>
              <a:gd name="connsiteY2-86" fmla="*/ 22223 h 357883"/>
              <a:gd name="connsiteX3-87" fmla="*/ 482310 w 482853"/>
              <a:gd name="connsiteY3-88" fmla="*/ 199034 h 357883"/>
              <a:gd name="connsiteX4-89" fmla="*/ 420858 w 482853"/>
              <a:gd name="connsiteY4-90" fmla="*/ 339099 h 357883"/>
              <a:gd name="connsiteX5-91" fmla="*/ 372777 w 482853"/>
              <a:gd name="connsiteY5-92" fmla="*/ 315717 h 357883"/>
              <a:gd name="connsiteX6-93" fmla="*/ 355405 w 482853"/>
              <a:gd name="connsiteY6-94" fmla="*/ 251198 h 357883"/>
              <a:gd name="connsiteX7-95" fmla="*/ 315648 w 482853"/>
              <a:gd name="connsiteY7-96" fmla="*/ 105931 h 357883"/>
              <a:gd name="connsiteX8-97" fmla="*/ 174498 w 482853"/>
              <a:gd name="connsiteY8-98" fmla="*/ 110272 h 357883"/>
              <a:gd name="connsiteX9-99" fmla="*/ 162676 w 482853"/>
              <a:gd name="connsiteY9-100" fmla="*/ 258589 h 357883"/>
              <a:gd name="connsiteX10-101" fmla="*/ 156570 w 482853"/>
              <a:gd name="connsiteY10-102" fmla="*/ 346185 h 357883"/>
              <a:gd name="connsiteX11" fmla="*/ 78600 w 482853"/>
              <a:gd name="connsiteY11" fmla="*/ 326296 h 357883"/>
              <a:gd name="connsiteX0-103" fmla="*/ 78600 w 482853"/>
              <a:gd name="connsiteY0-104" fmla="*/ 326296 h 357883"/>
              <a:gd name="connsiteX1-105" fmla="*/ 98099 w 482853"/>
              <a:gd name="connsiteY1-106" fmla="*/ 34612 h 357883"/>
              <a:gd name="connsiteX2-107" fmla="*/ 381727 w 482853"/>
              <a:gd name="connsiteY2-108" fmla="*/ 22223 h 357883"/>
              <a:gd name="connsiteX3-109" fmla="*/ 482310 w 482853"/>
              <a:gd name="connsiteY3-110" fmla="*/ 199034 h 357883"/>
              <a:gd name="connsiteX4-111" fmla="*/ 420858 w 482853"/>
              <a:gd name="connsiteY4-112" fmla="*/ 339099 h 357883"/>
              <a:gd name="connsiteX5-113" fmla="*/ 372777 w 482853"/>
              <a:gd name="connsiteY5-114" fmla="*/ 315717 h 357883"/>
              <a:gd name="connsiteX6-115" fmla="*/ 355405 w 482853"/>
              <a:gd name="connsiteY6-116" fmla="*/ 251198 h 357883"/>
              <a:gd name="connsiteX7-117" fmla="*/ 315648 w 482853"/>
              <a:gd name="connsiteY7-118" fmla="*/ 105931 h 357883"/>
              <a:gd name="connsiteX8-119" fmla="*/ 174498 w 482853"/>
              <a:gd name="connsiteY8-120" fmla="*/ 110272 h 357883"/>
              <a:gd name="connsiteX9-121" fmla="*/ 162676 w 482853"/>
              <a:gd name="connsiteY9-122" fmla="*/ 258589 h 357883"/>
              <a:gd name="connsiteX10-123" fmla="*/ 156570 w 482853"/>
              <a:gd name="connsiteY10-124" fmla="*/ 346185 h 357883"/>
              <a:gd name="connsiteX11-125" fmla="*/ 78600 w 482853"/>
              <a:gd name="connsiteY11-126" fmla="*/ 326296 h 357883"/>
              <a:gd name="connsiteX0-127" fmla="*/ 78600 w 482853"/>
              <a:gd name="connsiteY0-128" fmla="*/ 326296 h 357883"/>
              <a:gd name="connsiteX1-129" fmla="*/ 98099 w 482853"/>
              <a:gd name="connsiteY1-130" fmla="*/ 34612 h 357883"/>
              <a:gd name="connsiteX2-131" fmla="*/ 381727 w 482853"/>
              <a:gd name="connsiteY2-132" fmla="*/ 22223 h 357883"/>
              <a:gd name="connsiteX3-133" fmla="*/ 482310 w 482853"/>
              <a:gd name="connsiteY3-134" fmla="*/ 199034 h 357883"/>
              <a:gd name="connsiteX4-135" fmla="*/ 420858 w 482853"/>
              <a:gd name="connsiteY4-136" fmla="*/ 339099 h 357883"/>
              <a:gd name="connsiteX5-137" fmla="*/ 372777 w 482853"/>
              <a:gd name="connsiteY5-138" fmla="*/ 315717 h 357883"/>
              <a:gd name="connsiteX6-139" fmla="*/ 350642 w 482853"/>
              <a:gd name="connsiteY6-140" fmla="*/ 253579 h 357883"/>
              <a:gd name="connsiteX7-141" fmla="*/ 315648 w 482853"/>
              <a:gd name="connsiteY7-142" fmla="*/ 105931 h 357883"/>
              <a:gd name="connsiteX8-143" fmla="*/ 174498 w 482853"/>
              <a:gd name="connsiteY8-144" fmla="*/ 110272 h 357883"/>
              <a:gd name="connsiteX9-145" fmla="*/ 162676 w 482853"/>
              <a:gd name="connsiteY9-146" fmla="*/ 258589 h 357883"/>
              <a:gd name="connsiteX10-147" fmla="*/ 156570 w 482853"/>
              <a:gd name="connsiteY10-148" fmla="*/ 346185 h 357883"/>
              <a:gd name="connsiteX11-149" fmla="*/ 78600 w 482853"/>
              <a:gd name="connsiteY11-150" fmla="*/ 326296 h 357883"/>
              <a:gd name="connsiteX0-151" fmla="*/ 78600 w 482853"/>
              <a:gd name="connsiteY0-152" fmla="*/ 326296 h 357883"/>
              <a:gd name="connsiteX1-153" fmla="*/ 98099 w 482853"/>
              <a:gd name="connsiteY1-154" fmla="*/ 34612 h 357883"/>
              <a:gd name="connsiteX2-155" fmla="*/ 381727 w 482853"/>
              <a:gd name="connsiteY2-156" fmla="*/ 22223 h 357883"/>
              <a:gd name="connsiteX3-157" fmla="*/ 482310 w 482853"/>
              <a:gd name="connsiteY3-158" fmla="*/ 199034 h 357883"/>
              <a:gd name="connsiteX4-159" fmla="*/ 420858 w 482853"/>
              <a:gd name="connsiteY4-160" fmla="*/ 339099 h 357883"/>
              <a:gd name="connsiteX5-161" fmla="*/ 372777 w 482853"/>
              <a:gd name="connsiteY5-162" fmla="*/ 315717 h 357883"/>
              <a:gd name="connsiteX6-163" fmla="*/ 350642 w 482853"/>
              <a:gd name="connsiteY6-164" fmla="*/ 253579 h 357883"/>
              <a:gd name="connsiteX7-165" fmla="*/ 315648 w 482853"/>
              <a:gd name="connsiteY7-166" fmla="*/ 105931 h 357883"/>
              <a:gd name="connsiteX8-167" fmla="*/ 174498 w 482853"/>
              <a:gd name="connsiteY8-168" fmla="*/ 110272 h 357883"/>
              <a:gd name="connsiteX9-169" fmla="*/ 172201 w 482853"/>
              <a:gd name="connsiteY9-170" fmla="*/ 260971 h 357883"/>
              <a:gd name="connsiteX10-171" fmla="*/ 156570 w 482853"/>
              <a:gd name="connsiteY10-172" fmla="*/ 346185 h 357883"/>
              <a:gd name="connsiteX11-173" fmla="*/ 78600 w 482853"/>
              <a:gd name="connsiteY11-174" fmla="*/ 326296 h 357883"/>
              <a:gd name="connsiteX0-175" fmla="*/ 86886 w 412558"/>
              <a:gd name="connsiteY0-176" fmla="*/ 360065 h 360696"/>
              <a:gd name="connsiteX1-177" fmla="*/ 27804 w 412558"/>
              <a:gd name="connsiteY1-178" fmla="*/ 37425 h 360696"/>
              <a:gd name="connsiteX2-179" fmla="*/ 311432 w 412558"/>
              <a:gd name="connsiteY2-180" fmla="*/ 25036 h 360696"/>
              <a:gd name="connsiteX3-181" fmla="*/ 412015 w 412558"/>
              <a:gd name="connsiteY3-182" fmla="*/ 201847 h 360696"/>
              <a:gd name="connsiteX4-183" fmla="*/ 350563 w 412558"/>
              <a:gd name="connsiteY4-184" fmla="*/ 341912 h 360696"/>
              <a:gd name="connsiteX5-185" fmla="*/ 302482 w 412558"/>
              <a:gd name="connsiteY5-186" fmla="*/ 318530 h 360696"/>
              <a:gd name="connsiteX6-187" fmla="*/ 280347 w 412558"/>
              <a:gd name="connsiteY6-188" fmla="*/ 256392 h 360696"/>
              <a:gd name="connsiteX7-189" fmla="*/ 245353 w 412558"/>
              <a:gd name="connsiteY7-190" fmla="*/ 108744 h 360696"/>
              <a:gd name="connsiteX8-191" fmla="*/ 104203 w 412558"/>
              <a:gd name="connsiteY8-192" fmla="*/ 113085 h 360696"/>
              <a:gd name="connsiteX9-193" fmla="*/ 101906 w 412558"/>
              <a:gd name="connsiteY9-194" fmla="*/ 263784 h 360696"/>
              <a:gd name="connsiteX10-195" fmla="*/ 86275 w 412558"/>
              <a:gd name="connsiteY10-196" fmla="*/ 348998 h 360696"/>
              <a:gd name="connsiteX11-197" fmla="*/ 86886 w 412558"/>
              <a:gd name="connsiteY11-198" fmla="*/ 360065 h 360696"/>
              <a:gd name="connsiteX0-199" fmla="*/ 125305 w 450977"/>
              <a:gd name="connsiteY0-200" fmla="*/ 353326 h 353957"/>
              <a:gd name="connsiteX1-201" fmla="*/ 2758 w 450977"/>
              <a:gd name="connsiteY1-202" fmla="*/ 240352 h 353957"/>
              <a:gd name="connsiteX2-203" fmla="*/ 66223 w 450977"/>
              <a:gd name="connsiteY2-204" fmla="*/ 30686 h 353957"/>
              <a:gd name="connsiteX3-205" fmla="*/ 349851 w 450977"/>
              <a:gd name="connsiteY3-206" fmla="*/ 18297 h 353957"/>
              <a:gd name="connsiteX4-207" fmla="*/ 450434 w 450977"/>
              <a:gd name="connsiteY4-208" fmla="*/ 195108 h 353957"/>
              <a:gd name="connsiteX5-209" fmla="*/ 388982 w 450977"/>
              <a:gd name="connsiteY5-210" fmla="*/ 335173 h 353957"/>
              <a:gd name="connsiteX6-211" fmla="*/ 340901 w 450977"/>
              <a:gd name="connsiteY6-212" fmla="*/ 311791 h 353957"/>
              <a:gd name="connsiteX7-213" fmla="*/ 318766 w 450977"/>
              <a:gd name="connsiteY7-214" fmla="*/ 249653 h 353957"/>
              <a:gd name="connsiteX8-215" fmla="*/ 283772 w 450977"/>
              <a:gd name="connsiteY8-216" fmla="*/ 102005 h 353957"/>
              <a:gd name="connsiteX9-217" fmla="*/ 142622 w 450977"/>
              <a:gd name="connsiteY9-218" fmla="*/ 106346 h 353957"/>
              <a:gd name="connsiteX10-219" fmla="*/ 140325 w 450977"/>
              <a:gd name="connsiteY10-220" fmla="*/ 257045 h 353957"/>
              <a:gd name="connsiteX11-221" fmla="*/ 124694 w 450977"/>
              <a:gd name="connsiteY11-222" fmla="*/ 342259 h 353957"/>
              <a:gd name="connsiteX12" fmla="*/ 125305 w 450977"/>
              <a:gd name="connsiteY12" fmla="*/ 353326 h 353957"/>
              <a:gd name="connsiteX0-223" fmla="*/ 120942 w 446614"/>
              <a:gd name="connsiteY0-224" fmla="*/ 352687 h 353318"/>
              <a:gd name="connsiteX1-225" fmla="*/ 3157 w 446614"/>
              <a:gd name="connsiteY1-226" fmla="*/ 227807 h 353318"/>
              <a:gd name="connsiteX2-227" fmla="*/ 61860 w 446614"/>
              <a:gd name="connsiteY2-228" fmla="*/ 30047 h 353318"/>
              <a:gd name="connsiteX3-229" fmla="*/ 345488 w 446614"/>
              <a:gd name="connsiteY3-230" fmla="*/ 17658 h 353318"/>
              <a:gd name="connsiteX4-231" fmla="*/ 446071 w 446614"/>
              <a:gd name="connsiteY4-232" fmla="*/ 194469 h 353318"/>
              <a:gd name="connsiteX5-233" fmla="*/ 384619 w 446614"/>
              <a:gd name="connsiteY5-234" fmla="*/ 334534 h 353318"/>
              <a:gd name="connsiteX6-235" fmla="*/ 336538 w 446614"/>
              <a:gd name="connsiteY6-236" fmla="*/ 311152 h 353318"/>
              <a:gd name="connsiteX7-237" fmla="*/ 314403 w 446614"/>
              <a:gd name="connsiteY7-238" fmla="*/ 249014 h 353318"/>
              <a:gd name="connsiteX8-239" fmla="*/ 279409 w 446614"/>
              <a:gd name="connsiteY8-240" fmla="*/ 101366 h 353318"/>
              <a:gd name="connsiteX9-241" fmla="*/ 138259 w 446614"/>
              <a:gd name="connsiteY9-242" fmla="*/ 105707 h 353318"/>
              <a:gd name="connsiteX10-243" fmla="*/ 135962 w 446614"/>
              <a:gd name="connsiteY10-244" fmla="*/ 256406 h 353318"/>
              <a:gd name="connsiteX11-245" fmla="*/ 120331 w 446614"/>
              <a:gd name="connsiteY11-246" fmla="*/ 341620 h 353318"/>
              <a:gd name="connsiteX12-247" fmla="*/ 120942 w 446614"/>
              <a:gd name="connsiteY12-248" fmla="*/ 352687 h 353318"/>
              <a:gd name="connsiteX0-249" fmla="*/ 120942 w 446614"/>
              <a:gd name="connsiteY0-250" fmla="*/ 352687 h 353318"/>
              <a:gd name="connsiteX1-251" fmla="*/ 3157 w 446614"/>
              <a:gd name="connsiteY1-252" fmla="*/ 227807 h 353318"/>
              <a:gd name="connsiteX2-253" fmla="*/ 61860 w 446614"/>
              <a:gd name="connsiteY2-254" fmla="*/ 30047 h 353318"/>
              <a:gd name="connsiteX3-255" fmla="*/ 345488 w 446614"/>
              <a:gd name="connsiteY3-256" fmla="*/ 17658 h 353318"/>
              <a:gd name="connsiteX4-257" fmla="*/ 446071 w 446614"/>
              <a:gd name="connsiteY4-258" fmla="*/ 194469 h 353318"/>
              <a:gd name="connsiteX5-259" fmla="*/ 384619 w 446614"/>
              <a:gd name="connsiteY5-260" fmla="*/ 334534 h 353318"/>
              <a:gd name="connsiteX6-261" fmla="*/ 336538 w 446614"/>
              <a:gd name="connsiteY6-262" fmla="*/ 311152 h 353318"/>
              <a:gd name="connsiteX7-263" fmla="*/ 314403 w 446614"/>
              <a:gd name="connsiteY7-264" fmla="*/ 249014 h 353318"/>
              <a:gd name="connsiteX8-265" fmla="*/ 279409 w 446614"/>
              <a:gd name="connsiteY8-266" fmla="*/ 101366 h 353318"/>
              <a:gd name="connsiteX9-267" fmla="*/ 138259 w 446614"/>
              <a:gd name="connsiteY9-268" fmla="*/ 105707 h 353318"/>
              <a:gd name="connsiteX10-269" fmla="*/ 135962 w 446614"/>
              <a:gd name="connsiteY10-270" fmla="*/ 256406 h 353318"/>
              <a:gd name="connsiteX11-271" fmla="*/ 120331 w 446614"/>
              <a:gd name="connsiteY11-272" fmla="*/ 341620 h 353318"/>
              <a:gd name="connsiteX12-273" fmla="*/ 120942 w 446614"/>
              <a:gd name="connsiteY12-274" fmla="*/ 352687 h 35331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37" y="connsiteY9-38"/>
              </a:cxn>
              <a:cxn ang="0">
                <a:pos x="connsiteX10-79" y="connsiteY10-80"/>
              </a:cxn>
              <a:cxn ang="0">
                <a:pos x="connsiteX11-125" y="connsiteY11-126"/>
              </a:cxn>
              <a:cxn ang="0">
                <a:pos x="connsiteX12-247" y="connsiteY12-248"/>
              </a:cxn>
            </a:cxnLst>
            <a:rect l="l" t="t" r="r" b="b"/>
            <a:pathLst>
              <a:path w="446614" h="353318">
                <a:moveTo>
                  <a:pt x="120942" y="352687"/>
                </a:moveTo>
                <a:cubicBezTo>
                  <a:pt x="107366" y="330543"/>
                  <a:pt x="17766" y="269674"/>
                  <a:pt x="3157" y="227807"/>
                </a:cubicBezTo>
                <a:cubicBezTo>
                  <a:pt x="-6690" y="174034"/>
                  <a:pt x="4805" y="65072"/>
                  <a:pt x="61860" y="30047"/>
                </a:cubicBezTo>
                <a:cubicBezTo>
                  <a:pt x="118915" y="-4978"/>
                  <a:pt x="281453" y="-9746"/>
                  <a:pt x="345488" y="17658"/>
                </a:cubicBezTo>
                <a:cubicBezTo>
                  <a:pt x="409523" y="45062"/>
                  <a:pt x="449074" y="144037"/>
                  <a:pt x="446071" y="194469"/>
                </a:cubicBezTo>
                <a:cubicBezTo>
                  <a:pt x="452593" y="247282"/>
                  <a:pt x="398509" y="310324"/>
                  <a:pt x="384619" y="334534"/>
                </a:cubicBezTo>
                <a:cubicBezTo>
                  <a:pt x="390270" y="384243"/>
                  <a:pt x="351812" y="320643"/>
                  <a:pt x="336538" y="311152"/>
                </a:cubicBezTo>
                <a:cubicBezTo>
                  <a:pt x="321264" y="301661"/>
                  <a:pt x="331068" y="284772"/>
                  <a:pt x="314403" y="249014"/>
                </a:cubicBezTo>
                <a:cubicBezTo>
                  <a:pt x="389373" y="205557"/>
                  <a:pt x="308766" y="125251"/>
                  <a:pt x="279409" y="101366"/>
                </a:cubicBezTo>
                <a:cubicBezTo>
                  <a:pt x="250052" y="77481"/>
                  <a:pt x="181108" y="90123"/>
                  <a:pt x="138259" y="105707"/>
                </a:cubicBezTo>
                <a:cubicBezTo>
                  <a:pt x="47749" y="138625"/>
                  <a:pt x="51101" y="218453"/>
                  <a:pt x="135962" y="256406"/>
                </a:cubicBezTo>
                <a:cubicBezTo>
                  <a:pt x="120900" y="267369"/>
                  <a:pt x="135393" y="330657"/>
                  <a:pt x="120331" y="341620"/>
                </a:cubicBezTo>
                <a:cubicBezTo>
                  <a:pt x="107367" y="353226"/>
                  <a:pt x="133906" y="341081"/>
                  <a:pt x="120942" y="35268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44" name="流程图: 接点 43"/>
          <p:cNvSpPr/>
          <p:nvPr userDrawn="1"/>
        </p:nvSpPr>
        <p:spPr>
          <a:xfrm>
            <a:off x="2145020" y="457147"/>
            <a:ext cx="288000" cy="288162"/>
          </a:xfrm>
          <a:prstGeom prst="flowChartConnector">
            <a:avLst/>
          </a:prstGeom>
          <a:solidFill>
            <a:srgbClr val="0092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45" name="空心弧 18"/>
          <p:cNvSpPr/>
          <p:nvPr userDrawn="1"/>
        </p:nvSpPr>
        <p:spPr>
          <a:xfrm rot="5400000">
            <a:off x="2119462" y="187158"/>
            <a:ext cx="446614" cy="353318"/>
          </a:xfrm>
          <a:custGeom>
            <a:avLst/>
            <a:gdLst>
              <a:gd name="connsiteX0" fmla="*/ 78598 w 503582"/>
              <a:gd name="connsiteY0" fmla="*/ 331635 h 384313"/>
              <a:gd name="connsiteX1" fmla="*/ 98097 w 503582"/>
              <a:gd name="connsiteY1" fmla="*/ 39951 h 384313"/>
              <a:gd name="connsiteX2" fmla="*/ 381725 w 503582"/>
              <a:gd name="connsiteY2" fmla="*/ 27562 h 384313"/>
              <a:gd name="connsiteX3" fmla="*/ 447048 w 503582"/>
              <a:gd name="connsiteY3" fmla="*/ 313482 h 384313"/>
              <a:gd name="connsiteX4" fmla="*/ 355403 w 503582"/>
              <a:gd name="connsiteY4" fmla="*/ 256537 h 384313"/>
              <a:gd name="connsiteX5" fmla="*/ 315646 w 503582"/>
              <a:gd name="connsiteY5" fmla="*/ 111270 h 384313"/>
              <a:gd name="connsiteX6" fmla="*/ 174496 w 503582"/>
              <a:gd name="connsiteY6" fmla="*/ 115611 h 384313"/>
              <a:gd name="connsiteX7" fmla="*/ 162674 w 503582"/>
              <a:gd name="connsiteY7" fmla="*/ 263928 h 384313"/>
              <a:gd name="connsiteX8" fmla="*/ 78598 w 503582"/>
              <a:gd name="connsiteY8" fmla="*/ 331635 h 384313"/>
              <a:gd name="connsiteX0-1" fmla="*/ 78600 w 503614"/>
              <a:gd name="connsiteY0-2" fmla="*/ 331635 h 353527"/>
              <a:gd name="connsiteX1-3" fmla="*/ 98099 w 503614"/>
              <a:gd name="connsiteY1-4" fmla="*/ 39951 h 353527"/>
              <a:gd name="connsiteX2-5" fmla="*/ 381727 w 503614"/>
              <a:gd name="connsiteY2-6" fmla="*/ 27562 h 353527"/>
              <a:gd name="connsiteX3-7" fmla="*/ 447050 w 503614"/>
              <a:gd name="connsiteY3-8" fmla="*/ 313482 h 353527"/>
              <a:gd name="connsiteX4-9" fmla="*/ 355405 w 503614"/>
              <a:gd name="connsiteY4-10" fmla="*/ 256537 h 353527"/>
              <a:gd name="connsiteX5-11" fmla="*/ 315648 w 503614"/>
              <a:gd name="connsiteY5-12" fmla="*/ 111270 h 353527"/>
              <a:gd name="connsiteX6-13" fmla="*/ 174498 w 503614"/>
              <a:gd name="connsiteY6-14" fmla="*/ 115611 h 353527"/>
              <a:gd name="connsiteX7-15" fmla="*/ 162676 w 503614"/>
              <a:gd name="connsiteY7-16" fmla="*/ 263928 h 353527"/>
              <a:gd name="connsiteX8-17" fmla="*/ 156570 w 503614"/>
              <a:gd name="connsiteY8-18" fmla="*/ 351524 h 353527"/>
              <a:gd name="connsiteX9" fmla="*/ 78600 w 503614"/>
              <a:gd name="connsiteY9" fmla="*/ 331635 h 353527"/>
              <a:gd name="connsiteX0-19" fmla="*/ 78600 w 503614"/>
              <a:gd name="connsiteY0-20" fmla="*/ 331635 h 353527"/>
              <a:gd name="connsiteX1-21" fmla="*/ 98099 w 503614"/>
              <a:gd name="connsiteY1-22" fmla="*/ 39951 h 353527"/>
              <a:gd name="connsiteX2-23" fmla="*/ 381727 w 503614"/>
              <a:gd name="connsiteY2-24" fmla="*/ 27562 h 353527"/>
              <a:gd name="connsiteX3-25" fmla="*/ 447050 w 503614"/>
              <a:gd name="connsiteY3-26" fmla="*/ 313482 h 353527"/>
              <a:gd name="connsiteX4-27" fmla="*/ 355405 w 503614"/>
              <a:gd name="connsiteY4-28" fmla="*/ 256537 h 353527"/>
              <a:gd name="connsiteX5-29" fmla="*/ 315648 w 503614"/>
              <a:gd name="connsiteY5-30" fmla="*/ 111270 h 353527"/>
              <a:gd name="connsiteX6-31" fmla="*/ 174498 w 503614"/>
              <a:gd name="connsiteY6-32" fmla="*/ 115611 h 353527"/>
              <a:gd name="connsiteX7-33" fmla="*/ 162676 w 503614"/>
              <a:gd name="connsiteY7-34" fmla="*/ 263928 h 353527"/>
              <a:gd name="connsiteX8-35" fmla="*/ 156570 w 503614"/>
              <a:gd name="connsiteY8-36" fmla="*/ 351524 h 353527"/>
              <a:gd name="connsiteX9-37" fmla="*/ 78600 w 503614"/>
              <a:gd name="connsiteY9-38" fmla="*/ 331635 h 353527"/>
              <a:gd name="connsiteX0-39" fmla="*/ 78600 w 503614"/>
              <a:gd name="connsiteY0-40" fmla="*/ 331635 h 353527"/>
              <a:gd name="connsiteX1-41" fmla="*/ 98099 w 503614"/>
              <a:gd name="connsiteY1-42" fmla="*/ 39951 h 353527"/>
              <a:gd name="connsiteX2-43" fmla="*/ 381727 w 503614"/>
              <a:gd name="connsiteY2-44" fmla="*/ 27562 h 353527"/>
              <a:gd name="connsiteX3-45" fmla="*/ 447050 w 503614"/>
              <a:gd name="connsiteY3-46" fmla="*/ 313482 h 353527"/>
              <a:gd name="connsiteX4-47" fmla="*/ 372777 w 503614"/>
              <a:gd name="connsiteY4-48" fmla="*/ 321056 h 353527"/>
              <a:gd name="connsiteX5-49" fmla="*/ 355405 w 503614"/>
              <a:gd name="connsiteY5-50" fmla="*/ 256537 h 353527"/>
              <a:gd name="connsiteX6-51" fmla="*/ 315648 w 503614"/>
              <a:gd name="connsiteY6-52" fmla="*/ 111270 h 353527"/>
              <a:gd name="connsiteX7-53" fmla="*/ 174498 w 503614"/>
              <a:gd name="connsiteY7-54" fmla="*/ 115611 h 353527"/>
              <a:gd name="connsiteX8-55" fmla="*/ 162676 w 503614"/>
              <a:gd name="connsiteY8-56" fmla="*/ 263928 h 353527"/>
              <a:gd name="connsiteX9-57" fmla="*/ 156570 w 503614"/>
              <a:gd name="connsiteY9-58" fmla="*/ 351524 h 353527"/>
              <a:gd name="connsiteX10" fmla="*/ 78600 w 503614"/>
              <a:gd name="connsiteY10" fmla="*/ 331635 h 353527"/>
              <a:gd name="connsiteX0-59" fmla="*/ 78600 w 465644"/>
              <a:gd name="connsiteY0-60" fmla="*/ 335721 h 367308"/>
              <a:gd name="connsiteX1-61" fmla="*/ 98099 w 465644"/>
              <a:gd name="connsiteY1-62" fmla="*/ 44037 h 367308"/>
              <a:gd name="connsiteX2-63" fmla="*/ 381727 w 465644"/>
              <a:gd name="connsiteY2-64" fmla="*/ 31648 h 367308"/>
              <a:gd name="connsiteX3-65" fmla="*/ 420858 w 465644"/>
              <a:gd name="connsiteY3-66" fmla="*/ 348524 h 367308"/>
              <a:gd name="connsiteX4-67" fmla="*/ 372777 w 465644"/>
              <a:gd name="connsiteY4-68" fmla="*/ 325142 h 367308"/>
              <a:gd name="connsiteX5-69" fmla="*/ 355405 w 465644"/>
              <a:gd name="connsiteY5-70" fmla="*/ 260623 h 367308"/>
              <a:gd name="connsiteX6-71" fmla="*/ 315648 w 465644"/>
              <a:gd name="connsiteY6-72" fmla="*/ 115356 h 367308"/>
              <a:gd name="connsiteX7-73" fmla="*/ 174498 w 465644"/>
              <a:gd name="connsiteY7-74" fmla="*/ 119697 h 367308"/>
              <a:gd name="connsiteX8-75" fmla="*/ 162676 w 465644"/>
              <a:gd name="connsiteY8-76" fmla="*/ 268014 h 367308"/>
              <a:gd name="connsiteX9-77" fmla="*/ 156570 w 465644"/>
              <a:gd name="connsiteY9-78" fmla="*/ 355610 h 367308"/>
              <a:gd name="connsiteX10-79" fmla="*/ 78600 w 465644"/>
              <a:gd name="connsiteY10-80" fmla="*/ 335721 h 367308"/>
              <a:gd name="connsiteX0-81" fmla="*/ 78600 w 482853"/>
              <a:gd name="connsiteY0-82" fmla="*/ 326296 h 357883"/>
              <a:gd name="connsiteX1-83" fmla="*/ 98099 w 482853"/>
              <a:gd name="connsiteY1-84" fmla="*/ 34612 h 357883"/>
              <a:gd name="connsiteX2-85" fmla="*/ 381727 w 482853"/>
              <a:gd name="connsiteY2-86" fmla="*/ 22223 h 357883"/>
              <a:gd name="connsiteX3-87" fmla="*/ 482310 w 482853"/>
              <a:gd name="connsiteY3-88" fmla="*/ 199034 h 357883"/>
              <a:gd name="connsiteX4-89" fmla="*/ 420858 w 482853"/>
              <a:gd name="connsiteY4-90" fmla="*/ 339099 h 357883"/>
              <a:gd name="connsiteX5-91" fmla="*/ 372777 w 482853"/>
              <a:gd name="connsiteY5-92" fmla="*/ 315717 h 357883"/>
              <a:gd name="connsiteX6-93" fmla="*/ 355405 w 482853"/>
              <a:gd name="connsiteY6-94" fmla="*/ 251198 h 357883"/>
              <a:gd name="connsiteX7-95" fmla="*/ 315648 w 482853"/>
              <a:gd name="connsiteY7-96" fmla="*/ 105931 h 357883"/>
              <a:gd name="connsiteX8-97" fmla="*/ 174498 w 482853"/>
              <a:gd name="connsiteY8-98" fmla="*/ 110272 h 357883"/>
              <a:gd name="connsiteX9-99" fmla="*/ 162676 w 482853"/>
              <a:gd name="connsiteY9-100" fmla="*/ 258589 h 357883"/>
              <a:gd name="connsiteX10-101" fmla="*/ 156570 w 482853"/>
              <a:gd name="connsiteY10-102" fmla="*/ 346185 h 357883"/>
              <a:gd name="connsiteX11" fmla="*/ 78600 w 482853"/>
              <a:gd name="connsiteY11" fmla="*/ 326296 h 357883"/>
              <a:gd name="connsiteX0-103" fmla="*/ 78600 w 482853"/>
              <a:gd name="connsiteY0-104" fmla="*/ 326296 h 357883"/>
              <a:gd name="connsiteX1-105" fmla="*/ 98099 w 482853"/>
              <a:gd name="connsiteY1-106" fmla="*/ 34612 h 357883"/>
              <a:gd name="connsiteX2-107" fmla="*/ 381727 w 482853"/>
              <a:gd name="connsiteY2-108" fmla="*/ 22223 h 357883"/>
              <a:gd name="connsiteX3-109" fmla="*/ 482310 w 482853"/>
              <a:gd name="connsiteY3-110" fmla="*/ 199034 h 357883"/>
              <a:gd name="connsiteX4-111" fmla="*/ 420858 w 482853"/>
              <a:gd name="connsiteY4-112" fmla="*/ 339099 h 357883"/>
              <a:gd name="connsiteX5-113" fmla="*/ 372777 w 482853"/>
              <a:gd name="connsiteY5-114" fmla="*/ 315717 h 357883"/>
              <a:gd name="connsiteX6-115" fmla="*/ 355405 w 482853"/>
              <a:gd name="connsiteY6-116" fmla="*/ 251198 h 357883"/>
              <a:gd name="connsiteX7-117" fmla="*/ 315648 w 482853"/>
              <a:gd name="connsiteY7-118" fmla="*/ 105931 h 357883"/>
              <a:gd name="connsiteX8-119" fmla="*/ 174498 w 482853"/>
              <a:gd name="connsiteY8-120" fmla="*/ 110272 h 357883"/>
              <a:gd name="connsiteX9-121" fmla="*/ 162676 w 482853"/>
              <a:gd name="connsiteY9-122" fmla="*/ 258589 h 357883"/>
              <a:gd name="connsiteX10-123" fmla="*/ 156570 w 482853"/>
              <a:gd name="connsiteY10-124" fmla="*/ 346185 h 357883"/>
              <a:gd name="connsiteX11-125" fmla="*/ 78600 w 482853"/>
              <a:gd name="connsiteY11-126" fmla="*/ 326296 h 357883"/>
              <a:gd name="connsiteX0-127" fmla="*/ 78600 w 482853"/>
              <a:gd name="connsiteY0-128" fmla="*/ 326296 h 357883"/>
              <a:gd name="connsiteX1-129" fmla="*/ 98099 w 482853"/>
              <a:gd name="connsiteY1-130" fmla="*/ 34612 h 357883"/>
              <a:gd name="connsiteX2-131" fmla="*/ 381727 w 482853"/>
              <a:gd name="connsiteY2-132" fmla="*/ 22223 h 357883"/>
              <a:gd name="connsiteX3-133" fmla="*/ 482310 w 482853"/>
              <a:gd name="connsiteY3-134" fmla="*/ 199034 h 357883"/>
              <a:gd name="connsiteX4-135" fmla="*/ 420858 w 482853"/>
              <a:gd name="connsiteY4-136" fmla="*/ 339099 h 357883"/>
              <a:gd name="connsiteX5-137" fmla="*/ 372777 w 482853"/>
              <a:gd name="connsiteY5-138" fmla="*/ 315717 h 357883"/>
              <a:gd name="connsiteX6-139" fmla="*/ 350642 w 482853"/>
              <a:gd name="connsiteY6-140" fmla="*/ 253579 h 357883"/>
              <a:gd name="connsiteX7-141" fmla="*/ 315648 w 482853"/>
              <a:gd name="connsiteY7-142" fmla="*/ 105931 h 357883"/>
              <a:gd name="connsiteX8-143" fmla="*/ 174498 w 482853"/>
              <a:gd name="connsiteY8-144" fmla="*/ 110272 h 357883"/>
              <a:gd name="connsiteX9-145" fmla="*/ 162676 w 482853"/>
              <a:gd name="connsiteY9-146" fmla="*/ 258589 h 357883"/>
              <a:gd name="connsiteX10-147" fmla="*/ 156570 w 482853"/>
              <a:gd name="connsiteY10-148" fmla="*/ 346185 h 357883"/>
              <a:gd name="connsiteX11-149" fmla="*/ 78600 w 482853"/>
              <a:gd name="connsiteY11-150" fmla="*/ 326296 h 357883"/>
              <a:gd name="connsiteX0-151" fmla="*/ 78600 w 482853"/>
              <a:gd name="connsiteY0-152" fmla="*/ 326296 h 357883"/>
              <a:gd name="connsiteX1-153" fmla="*/ 98099 w 482853"/>
              <a:gd name="connsiteY1-154" fmla="*/ 34612 h 357883"/>
              <a:gd name="connsiteX2-155" fmla="*/ 381727 w 482853"/>
              <a:gd name="connsiteY2-156" fmla="*/ 22223 h 357883"/>
              <a:gd name="connsiteX3-157" fmla="*/ 482310 w 482853"/>
              <a:gd name="connsiteY3-158" fmla="*/ 199034 h 357883"/>
              <a:gd name="connsiteX4-159" fmla="*/ 420858 w 482853"/>
              <a:gd name="connsiteY4-160" fmla="*/ 339099 h 357883"/>
              <a:gd name="connsiteX5-161" fmla="*/ 372777 w 482853"/>
              <a:gd name="connsiteY5-162" fmla="*/ 315717 h 357883"/>
              <a:gd name="connsiteX6-163" fmla="*/ 350642 w 482853"/>
              <a:gd name="connsiteY6-164" fmla="*/ 253579 h 357883"/>
              <a:gd name="connsiteX7-165" fmla="*/ 315648 w 482853"/>
              <a:gd name="connsiteY7-166" fmla="*/ 105931 h 357883"/>
              <a:gd name="connsiteX8-167" fmla="*/ 174498 w 482853"/>
              <a:gd name="connsiteY8-168" fmla="*/ 110272 h 357883"/>
              <a:gd name="connsiteX9-169" fmla="*/ 172201 w 482853"/>
              <a:gd name="connsiteY9-170" fmla="*/ 260971 h 357883"/>
              <a:gd name="connsiteX10-171" fmla="*/ 156570 w 482853"/>
              <a:gd name="connsiteY10-172" fmla="*/ 346185 h 357883"/>
              <a:gd name="connsiteX11-173" fmla="*/ 78600 w 482853"/>
              <a:gd name="connsiteY11-174" fmla="*/ 326296 h 357883"/>
              <a:gd name="connsiteX0-175" fmla="*/ 86886 w 412558"/>
              <a:gd name="connsiteY0-176" fmla="*/ 360065 h 360696"/>
              <a:gd name="connsiteX1-177" fmla="*/ 27804 w 412558"/>
              <a:gd name="connsiteY1-178" fmla="*/ 37425 h 360696"/>
              <a:gd name="connsiteX2-179" fmla="*/ 311432 w 412558"/>
              <a:gd name="connsiteY2-180" fmla="*/ 25036 h 360696"/>
              <a:gd name="connsiteX3-181" fmla="*/ 412015 w 412558"/>
              <a:gd name="connsiteY3-182" fmla="*/ 201847 h 360696"/>
              <a:gd name="connsiteX4-183" fmla="*/ 350563 w 412558"/>
              <a:gd name="connsiteY4-184" fmla="*/ 341912 h 360696"/>
              <a:gd name="connsiteX5-185" fmla="*/ 302482 w 412558"/>
              <a:gd name="connsiteY5-186" fmla="*/ 318530 h 360696"/>
              <a:gd name="connsiteX6-187" fmla="*/ 280347 w 412558"/>
              <a:gd name="connsiteY6-188" fmla="*/ 256392 h 360696"/>
              <a:gd name="connsiteX7-189" fmla="*/ 245353 w 412558"/>
              <a:gd name="connsiteY7-190" fmla="*/ 108744 h 360696"/>
              <a:gd name="connsiteX8-191" fmla="*/ 104203 w 412558"/>
              <a:gd name="connsiteY8-192" fmla="*/ 113085 h 360696"/>
              <a:gd name="connsiteX9-193" fmla="*/ 101906 w 412558"/>
              <a:gd name="connsiteY9-194" fmla="*/ 263784 h 360696"/>
              <a:gd name="connsiteX10-195" fmla="*/ 86275 w 412558"/>
              <a:gd name="connsiteY10-196" fmla="*/ 348998 h 360696"/>
              <a:gd name="connsiteX11-197" fmla="*/ 86886 w 412558"/>
              <a:gd name="connsiteY11-198" fmla="*/ 360065 h 360696"/>
              <a:gd name="connsiteX0-199" fmla="*/ 125305 w 450977"/>
              <a:gd name="connsiteY0-200" fmla="*/ 353326 h 353957"/>
              <a:gd name="connsiteX1-201" fmla="*/ 2758 w 450977"/>
              <a:gd name="connsiteY1-202" fmla="*/ 240352 h 353957"/>
              <a:gd name="connsiteX2-203" fmla="*/ 66223 w 450977"/>
              <a:gd name="connsiteY2-204" fmla="*/ 30686 h 353957"/>
              <a:gd name="connsiteX3-205" fmla="*/ 349851 w 450977"/>
              <a:gd name="connsiteY3-206" fmla="*/ 18297 h 353957"/>
              <a:gd name="connsiteX4-207" fmla="*/ 450434 w 450977"/>
              <a:gd name="connsiteY4-208" fmla="*/ 195108 h 353957"/>
              <a:gd name="connsiteX5-209" fmla="*/ 388982 w 450977"/>
              <a:gd name="connsiteY5-210" fmla="*/ 335173 h 353957"/>
              <a:gd name="connsiteX6-211" fmla="*/ 340901 w 450977"/>
              <a:gd name="connsiteY6-212" fmla="*/ 311791 h 353957"/>
              <a:gd name="connsiteX7-213" fmla="*/ 318766 w 450977"/>
              <a:gd name="connsiteY7-214" fmla="*/ 249653 h 353957"/>
              <a:gd name="connsiteX8-215" fmla="*/ 283772 w 450977"/>
              <a:gd name="connsiteY8-216" fmla="*/ 102005 h 353957"/>
              <a:gd name="connsiteX9-217" fmla="*/ 142622 w 450977"/>
              <a:gd name="connsiteY9-218" fmla="*/ 106346 h 353957"/>
              <a:gd name="connsiteX10-219" fmla="*/ 140325 w 450977"/>
              <a:gd name="connsiteY10-220" fmla="*/ 257045 h 353957"/>
              <a:gd name="connsiteX11-221" fmla="*/ 124694 w 450977"/>
              <a:gd name="connsiteY11-222" fmla="*/ 342259 h 353957"/>
              <a:gd name="connsiteX12" fmla="*/ 125305 w 450977"/>
              <a:gd name="connsiteY12" fmla="*/ 353326 h 353957"/>
              <a:gd name="connsiteX0-223" fmla="*/ 120942 w 446614"/>
              <a:gd name="connsiteY0-224" fmla="*/ 352687 h 353318"/>
              <a:gd name="connsiteX1-225" fmla="*/ 3157 w 446614"/>
              <a:gd name="connsiteY1-226" fmla="*/ 227807 h 353318"/>
              <a:gd name="connsiteX2-227" fmla="*/ 61860 w 446614"/>
              <a:gd name="connsiteY2-228" fmla="*/ 30047 h 353318"/>
              <a:gd name="connsiteX3-229" fmla="*/ 345488 w 446614"/>
              <a:gd name="connsiteY3-230" fmla="*/ 17658 h 353318"/>
              <a:gd name="connsiteX4-231" fmla="*/ 446071 w 446614"/>
              <a:gd name="connsiteY4-232" fmla="*/ 194469 h 353318"/>
              <a:gd name="connsiteX5-233" fmla="*/ 384619 w 446614"/>
              <a:gd name="connsiteY5-234" fmla="*/ 334534 h 353318"/>
              <a:gd name="connsiteX6-235" fmla="*/ 336538 w 446614"/>
              <a:gd name="connsiteY6-236" fmla="*/ 311152 h 353318"/>
              <a:gd name="connsiteX7-237" fmla="*/ 314403 w 446614"/>
              <a:gd name="connsiteY7-238" fmla="*/ 249014 h 353318"/>
              <a:gd name="connsiteX8-239" fmla="*/ 279409 w 446614"/>
              <a:gd name="connsiteY8-240" fmla="*/ 101366 h 353318"/>
              <a:gd name="connsiteX9-241" fmla="*/ 138259 w 446614"/>
              <a:gd name="connsiteY9-242" fmla="*/ 105707 h 353318"/>
              <a:gd name="connsiteX10-243" fmla="*/ 135962 w 446614"/>
              <a:gd name="connsiteY10-244" fmla="*/ 256406 h 353318"/>
              <a:gd name="connsiteX11-245" fmla="*/ 120331 w 446614"/>
              <a:gd name="connsiteY11-246" fmla="*/ 341620 h 353318"/>
              <a:gd name="connsiteX12-247" fmla="*/ 120942 w 446614"/>
              <a:gd name="connsiteY12-248" fmla="*/ 352687 h 353318"/>
              <a:gd name="connsiteX0-249" fmla="*/ 120942 w 446614"/>
              <a:gd name="connsiteY0-250" fmla="*/ 352687 h 353318"/>
              <a:gd name="connsiteX1-251" fmla="*/ 3157 w 446614"/>
              <a:gd name="connsiteY1-252" fmla="*/ 227807 h 353318"/>
              <a:gd name="connsiteX2-253" fmla="*/ 61860 w 446614"/>
              <a:gd name="connsiteY2-254" fmla="*/ 30047 h 353318"/>
              <a:gd name="connsiteX3-255" fmla="*/ 345488 w 446614"/>
              <a:gd name="connsiteY3-256" fmla="*/ 17658 h 353318"/>
              <a:gd name="connsiteX4-257" fmla="*/ 446071 w 446614"/>
              <a:gd name="connsiteY4-258" fmla="*/ 194469 h 353318"/>
              <a:gd name="connsiteX5-259" fmla="*/ 384619 w 446614"/>
              <a:gd name="connsiteY5-260" fmla="*/ 334534 h 353318"/>
              <a:gd name="connsiteX6-261" fmla="*/ 336538 w 446614"/>
              <a:gd name="connsiteY6-262" fmla="*/ 311152 h 353318"/>
              <a:gd name="connsiteX7-263" fmla="*/ 314403 w 446614"/>
              <a:gd name="connsiteY7-264" fmla="*/ 249014 h 353318"/>
              <a:gd name="connsiteX8-265" fmla="*/ 279409 w 446614"/>
              <a:gd name="connsiteY8-266" fmla="*/ 101366 h 353318"/>
              <a:gd name="connsiteX9-267" fmla="*/ 138259 w 446614"/>
              <a:gd name="connsiteY9-268" fmla="*/ 105707 h 353318"/>
              <a:gd name="connsiteX10-269" fmla="*/ 135962 w 446614"/>
              <a:gd name="connsiteY10-270" fmla="*/ 256406 h 353318"/>
              <a:gd name="connsiteX11-271" fmla="*/ 120331 w 446614"/>
              <a:gd name="connsiteY11-272" fmla="*/ 341620 h 353318"/>
              <a:gd name="connsiteX12-273" fmla="*/ 120942 w 446614"/>
              <a:gd name="connsiteY12-274" fmla="*/ 352687 h 35331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37" y="connsiteY9-38"/>
              </a:cxn>
              <a:cxn ang="0">
                <a:pos x="connsiteX10-79" y="connsiteY10-80"/>
              </a:cxn>
              <a:cxn ang="0">
                <a:pos x="connsiteX11-125" y="connsiteY11-126"/>
              </a:cxn>
              <a:cxn ang="0">
                <a:pos x="connsiteX12-247" y="connsiteY12-248"/>
              </a:cxn>
            </a:cxnLst>
            <a:rect l="l" t="t" r="r" b="b"/>
            <a:pathLst>
              <a:path w="446614" h="353318">
                <a:moveTo>
                  <a:pt x="120942" y="352687"/>
                </a:moveTo>
                <a:cubicBezTo>
                  <a:pt x="107366" y="330543"/>
                  <a:pt x="17766" y="269674"/>
                  <a:pt x="3157" y="227807"/>
                </a:cubicBezTo>
                <a:cubicBezTo>
                  <a:pt x="-6690" y="174034"/>
                  <a:pt x="4805" y="65072"/>
                  <a:pt x="61860" y="30047"/>
                </a:cubicBezTo>
                <a:cubicBezTo>
                  <a:pt x="118915" y="-4978"/>
                  <a:pt x="281453" y="-9746"/>
                  <a:pt x="345488" y="17658"/>
                </a:cubicBezTo>
                <a:cubicBezTo>
                  <a:pt x="409523" y="45062"/>
                  <a:pt x="449074" y="144037"/>
                  <a:pt x="446071" y="194469"/>
                </a:cubicBezTo>
                <a:cubicBezTo>
                  <a:pt x="452593" y="247282"/>
                  <a:pt x="398509" y="310324"/>
                  <a:pt x="384619" y="334534"/>
                </a:cubicBezTo>
                <a:cubicBezTo>
                  <a:pt x="390270" y="384243"/>
                  <a:pt x="351812" y="320643"/>
                  <a:pt x="336538" y="311152"/>
                </a:cubicBezTo>
                <a:cubicBezTo>
                  <a:pt x="321264" y="301661"/>
                  <a:pt x="331068" y="284772"/>
                  <a:pt x="314403" y="249014"/>
                </a:cubicBezTo>
                <a:cubicBezTo>
                  <a:pt x="389373" y="205557"/>
                  <a:pt x="308766" y="125251"/>
                  <a:pt x="279409" y="101366"/>
                </a:cubicBezTo>
                <a:cubicBezTo>
                  <a:pt x="250052" y="77481"/>
                  <a:pt x="181108" y="90123"/>
                  <a:pt x="138259" y="105707"/>
                </a:cubicBezTo>
                <a:cubicBezTo>
                  <a:pt x="47749" y="138625"/>
                  <a:pt x="51101" y="218453"/>
                  <a:pt x="135962" y="256406"/>
                </a:cubicBezTo>
                <a:cubicBezTo>
                  <a:pt x="120900" y="267369"/>
                  <a:pt x="135393" y="330657"/>
                  <a:pt x="120331" y="341620"/>
                </a:cubicBezTo>
                <a:cubicBezTo>
                  <a:pt x="107367" y="353226"/>
                  <a:pt x="133906" y="341081"/>
                  <a:pt x="120942" y="35268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46" name="流程图: 接点 45"/>
          <p:cNvSpPr/>
          <p:nvPr userDrawn="1"/>
        </p:nvSpPr>
        <p:spPr>
          <a:xfrm>
            <a:off x="3309055" y="460134"/>
            <a:ext cx="288000" cy="288162"/>
          </a:xfrm>
          <a:prstGeom prst="flowChartConnector">
            <a:avLst/>
          </a:prstGeom>
          <a:solidFill>
            <a:srgbClr val="0092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47" name="空心弧 18"/>
          <p:cNvSpPr/>
          <p:nvPr userDrawn="1"/>
        </p:nvSpPr>
        <p:spPr>
          <a:xfrm rot="5400000">
            <a:off x="3283497" y="190145"/>
            <a:ext cx="446614" cy="353318"/>
          </a:xfrm>
          <a:custGeom>
            <a:avLst/>
            <a:gdLst>
              <a:gd name="connsiteX0" fmla="*/ 78598 w 503582"/>
              <a:gd name="connsiteY0" fmla="*/ 331635 h 384313"/>
              <a:gd name="connsiteX1" fmla="*/ 98097 w 503582"/>
              <a:gd name="connsiteY1" fmla="*/ 39951 h 384313"/>
              <a:gd name="connsiteX2" fmla="*/ 381725 w 503582"/>
              <a:gd name="connsiteY2" fmla="*/ 27562 h 384313"/>
              <a:gd name="connsiteX3" fmla="*/ 447048 w 503582"/>
              <a:gd name="connsiteY3" fmla="*/ 313482 h 384313"/>
              <a:gd name="connsiteX4" fmla="*/ 355403 w 503582"/>
              <a:gd name="connsiteY4" fmla="*/ 256537 h 384313"/>
              <a:gd name="connsiteX5" fmla="*/ 315646 w 503582"/>
              <a:gd name="connsiteY5" fmla="*/ 111270 h 384313"/>
              <a:gd name="connsiteX6" fmla="*/ 174496 w 503582"/>
              <a:gd name="connsiteY6" fmla="*/ 115611 h 384313"/>
              <a:gd name="connsiteX7" fmla="*/ 162674 w 503582"/>
              <a:gd name="connsiteY7" fmla="*/ 263928 h 384313"/>
              <a:gd name="connsiteX8" fmla="*/ 78598 w 503582"/>
              <a:gd name="connsiteY8" fmla="*/ 331635 h 384313"/>
              <a:gd name="connsiteX0-1" fmla="*/ 78600 w 503614"/>
              <a:gd name="connsiteY0-2" fmla="*/ 331635 h 353527"/>
              <a:gd name="connsiteX1-3" fmla="*/ 98099 w 503614"/>
              <a:gd name="connsiteY1-4" fmla="*/ 39951 h 353527"/>
              <a:gd name="connsiteX2-5" fmla="*/ 381727 w 503614"/>
              <a:gd name="connsiteY2-6" fmla="*/ 27562 h 353527"/>
              <a:gd name="connsiteX3-7" fmla="*/ 447050 w 503614"/>
              <a:gd name="connsiteY3-8" fmla="*/ 313482 h 353527"/>
              <a:gd name="connsiteX4-9" fmla="*/ 355405 w 503614"/>
              <a:gd name="connsiteY4-10" fmla="*/ 256537 h 353527"/>
              <a:gd name="connsiteX5-11" fmla="*/ 315648 w 503614"/>
              <a:gd name="connsiteY5-12" fmla="*/ 111270 h 353527"/>
              <a:gd name="connsiteX6-13" fmla="*/ 174498 w 503614"/>
              <a:gd name="connsiteY6-14" fmla="*/ 115611 h 353527"/>
              <a:gd name="connsiteX7-15" fmla="*/ 162676 w 503614"/>
              <a:gd name="connsiteY7-16" fmla="*/ 263928 h 353527"/>
              <a:gd name="connsiteX8-17" fmla="*/ 156570 w 503614"/>
              <a:gd name="connsiteY8-18" fmla="*/ 351524 h 353527"/>
              <a:gd name="connsiteX9" fmla="*/ 78600 w 503614"/>
              <a:gd name="connsiteY9" fmla="*/ 331635 h 353527"/>
              <a:gd name="connsiteX0-19" fmla="*/ 78600 w 503614"/>
              <a:gd name="connsiteY0-20" fmla="*/ 331635 h 353527"/>
              <a:gd name="connsiteX1-21" fmla="*/ 98099 w 503614"/>
              <a:gd name="connsiteY1-22" fmla="*/ 39951 h 353527"/>
              <a:gd name="connsiteX2-23" fmla="*/ 381727 w 503614"/>
              <a:gd name="connsiteY2-24" fmla="*/ 27562 h 353527"/>
              <a:gd name="connsiteX3-25" fmla="*/ 447050 w 503614"/>
              <a:gd name="connsiteY3-26" fmla="*/ 313482 h 353527"/>
              <a:gd name="connsiteX4-27" fmla="*/ 355405 w 503614"/>
              <a:gd name="connsiteY4-28" fmla="*/ 256537 h 353527"/>
              <a:gd name="connsiteX5-29" fmla="*/ 315648 w 503614"/>
              <a:gd name="connsiteY5-30" fmla="*/ 111270 h 353527"/>
              <a:gd name="connsiteX6-31" fmla="*/ 174498 w 503614"/>
              <a:gd name="connsiteY6-32" fmla="*/ 115611 h 353527"/>
              <a:gd name="connsiteX7-33" fmla="*/ 162676 w 503614"/>
              <a:gd name="connsiteY7-34" fmla="*/ 263928 h 353527"/>
              <a:gd name="connsiteX8-35" fmla="*/ 156570 w 503614"/>
              <a:gd name="connsiteY8-36" fmla="*/ 351524 h 353527"/>
              <a:gd name="connsiteX9-37" fmla="*/ 78600 w 503614"/>
              <a:gd name="connsiteY9-38" fmla="*/ 331635 h 353527"/>
              <a:gd name="connsiteX0-39" fmla="*/ 78600 w 503614"/>
              <a:gd name="connsiteY0-40" fmla="*/ 331635 h 353527"/>
              <a:gd name="connsiteX1-41" fmla="*/ 98099 w 503614"/>
              <a:gd name="connsiteY1-42" fmla="*/ 39951 h 353527"/>
              <a:gd name="connsiteX2-43" fmla="*/ 381727 w 503614"/>
              <a:gd name="connsiteY2-44" fmla="*/ 27562 h 353527"/>
              <a:gd name="connsiteX3-45" fmla="*/ 447050 w 503614"/>
              <a:gd name="connsiteY3-46" fmla="*/ 313482 h 353527"/>
              <a:gd name="connsiteX4-47" fmla="*/ 372777 w 503614"/>
              <a:gd name="connsiteY4-48" fmla="*/ 321056 h 353527"/>
              <a:gd name="connsiteX5-49" fmla="*/ 355405 w 503614"/>
              <a:gd name="connsiteY5-50" fmla="*/ 256537 h 353527"/>
              <a:gd name="connsiteX6-51" fmla="*/ 315648 w 503614"/>
              <a:gd name="connsiteY6-52" fmla="*/ 111270 h 353527"/>
              <a:gd name="connsiteX7-53" fmla="*/ 174498 w 503614"/>
              <a:gd name="connsiteY7-54" fmla="*/ 115611 h 353527"/>
              <a:gd name="connsiteX8-55" fmla="*/ 162676 w 503614"/>
              <a:gd name="connsiteY8-56" fmla="*/ 263928 h 353527"/>
              <a:gd name="connsiteX9-57" fmla="*/ 156570 w 503614"/>
              <a:gd name="connsiteY9-58" fmla="*/ 351524 h 353527"/>
              <a:gd name="connsiteX10" fmla="*/ 78600 w 503614"/>
              <a:gd name="connsiteY10" fmla="*/ 331635 h 353527"/>
              <a:gd name="connsiteX0-59" fmla="*/ 78600 w 465644"/>
              <a:gd name="connsiteY0-60" fmla="*/ 335721 h 367308"/>
              <a:gd name="connsiteX1-61" fmla="*/ 98099 w 465644"/>
              <a:gd name="connsiteY1-62" fmla="*/ 44037 h 367308"/>
              <a:gd name="connsiteX2-63" fmla="*/ 381727 w 465644"/>
              <a:gd name="connsiteY2-64" fmla="*/ 31648 h 367308"/>
              <a:gd name="connsiteX3-65" fmla="*/ 420858 w 465644"/>
              <a:gd name="connsiteY3-66" fmla="*/ 348524 h 367308"/>
              <a:gd name="connsiteX4-67" fmla="*/ 372777 w 465644"/>
              <a:gd name="connsiteY4-68" fmla="*/ 325142 h 367308"/>
              <a:gd name="connsiteX5-69" fmla="*/ 355405 w 465644"/>
              <a:gd name="connsiteY5-70" fmla="*/ 260623 h 367308"/>
              <a:gd name="connsiteX6-71" fmla="*/ 315648 w 465644"/>
              <a:gd name="connsiteY6-72" fmla="*/ 115356 h 367308"/>
              <a:gd name="connsiteX7-73" fmla="*/ 174498 w 465644"/>
              <a:gd name="connsiteY7-74" fmla="*/ 119697 h 367308"/>
              <a:gd name="connsiteX8-75" fmla="*/ 162676 w 465644"/>
              <a:gd name="connsiteY8-76" fmla="*/ 268014 h 367308"/>
              <a:gd name="connsiteX9-77" fmla="*/ 156570 w 465644"/>
              <a:gd name="connsiteY9-78" fmla="*/ 355610 h 367308"/>
              <a:gd name="connsiteX10-79" fmla="*/ 78600 w 465644"/>
              <a:gd name="connsiteY10-80" fmla="*/ 335721 h 367308"/>
              <a:gd name="connsiteX0-81" fmla="*/ 78600 w 482853"/>
              <a:gd name="connsiteY0-82" fmla="*/ 326296 h 357883"/>
              <a:gd name="connsiteX1-83" fmla="*/ 98099 w 482853"/>
              <a:gd name="connsiteY1-84" fmla="*/ 34612 h 357883"/>
              <a:gd name="connsiteX2-85" fmla="*/ 381727 w 482853"/>
              <a:gd name="connsiteY2-86" fmla="*/ 22223 h 357883"/>
              <a:gd name="connsiteX3-87" fmla="*/ 482310 w 482853"/>
              <a:gd name="connsiteY3-88" fmla="*/ 199034 h 357883"/>
              <a:gd name="connsiteX4-89" fmla="*/ 420858 w 482853"/>
              <a:gd name="connsiteY4-90" fmla="*/ 339099 h 357883"/>
              <a:gd name="connsiteX5-91" fmla="*/ 372777 w 482853"/>
              <a:gd name="connsiteY5-92" fmla="*/ 315717 h 357883"/>
              <a:gd name="connsiteX6-93" fmla="*/ 355405 w 482853"/>
              <a:gd name="connsiteY6-94" fmla="*/ 251198 h 357883"/>
              <a:gd name="connsiteX7-95" fmla="*/ 315648 w 482853"/>
              <a:gd name="connsiteY7-96" fmla="*/ 105931 h 357883"/>
              <a:gd name="connsiteX8-97" fmla="*/ 174498 w 482853"/>
              <a:gd name="connsiteY8-98" fmla="*/ 110272 h 357883"/>
              <a:gd name="connsiteX9-99" fmla="*/ 162676 w 482853"/>
              <a:gd name="connsiteY9-100" fmla="*/ 258589 h 357883"/>
              <a:gd name="connsiteX10-101" fmla="*/ 156570 w 482853"/>
              <a:gd name="connsiteY10-102" fmla="*/ 346185 h 357883"/>
              <a:gd name="connsiteX11" fmla="*/ 78600 w 482853"/>
              <a:gd name="connsiteY11" fmla="*/ 326296 h 357883"/>
              <a:gd name="connsiteX0-103" fmla="*/ 78600 w 482853"/>
              <a:gd name="connsiteY0-104" fmla="*/ 326296 h 357883"/>
              <a:gd name="connsiteX1-105" fmla="*/ 98099 w 482853"/>
              <a:gd name="connsiteY1-106" fmla="*/ 34612 h 357883"/>
              <a:gd name="connsiteX2-107" fmla="*/ 381727 w 482853"/>
              <a:gd name="connsiteY2-108" fmla="*/ 22223 h 357883"/>
              <a:gd name="connsiteX3-109" fmla="*/ 482310 w 482853"/>
              <a:gd name="connsiteY3-110" fmla="*/ 199034 h 357883"/>
              <a:gd name="connsiteX4-111" fmla="*/ 420858 w 482853"/>
              <a:gd name="connsiteY4-112" fmla="*/ 339099 h 357883"/>
              <a:gd name="connsiteX5-113" fmla="*/ 372777 w 482853"/>
              <a:gd name="connsiteY5-114" fmla="*/ 315717 h 357883"/>
              <a:gd name="connsiteX6-115" fmla="*/ 355405 w 482853"/>
              <a:gd name="connsiteY6-116" fmla="*/ 251198 h 357883"/>
              <a:gd name="connsiteX7-117" fmla="*/ 315648 w 482853"/>
              <a:gd name="connsiteY7-118" fmla="*/ 105931 h 357883"/>
              <a:gd name="connsiteX8-119" fmla="*/ 174498 w 482853"/>
              <a:gd name="connsiteY8-120" fmla="*/ 110272 h 357883"/>
              <a:gd name="connsiteX9-121" fmla="*/ 162676 w 482853"/>
              <a:gd name="connsiteY9-122" fmla="*/ 258589 h 357883"/>
              <a:gd name="connsiteX10-123" fmla="*/ 156570 w 482853"/>
              <a:gd name="connsiteY10-124" fmla="*/ 346185 h 357883"/>
              <a:gd name="connsiteX11-125" fmla="*/ 78600 w 482853"/>
              <a:gd name="connsiteY11-126" fmla="*/ 326296 h 357883"/>
              <a:gd name="connsiteX0-127" fmla="*/ 78600 w 482853"/>
              <a:gd name="connsiteY0-128" fmla="*/ 326296 h 357883"/>
              <a:gd name="connsiteX1-129" fmla="*/ 98099 w 482853"/>
              <a:gd name="connsiteY1-130" fmla="*/ 34612 h 357883"/>
              <a:gd name="connsiteX2-131" fmla="*/ 381727 w 482853"/>
              <a:gd name="connsiteY2-132" fmla="*/ 22223 h 357883"/>
              <a:gd name="connsiteX3-133" fmla="*/ 482310 w 482853"/>
              <a:gd name="connsiteY3-134" fmla="*/ 199034 h 357883"/>
              <a:gd name="connsiteX4-135" fmla="*/ 420858 w 482853"/>
              <a:gd name="connsiteY4-136" fmla="*/ 339099 h 357883"/>
              <a:gd name="connsiteX5-137" fmla="*/ 372777 w 482853"/>
              <a:gd name="connsiteY5-138" fmla="*/ 315717 h 357883"/>
              <a:gd name="connsiteX6-139" fmla="*/ 350642 w 482853"/>
              <a:gd name="connsiteY6-140" fmla="*/ 253579 h 357883"/>
              <a:gd name="connsiteX7-141" fmla="*/ 315648 w 482853"/>
              <a:gd name="connsiteY7-142" fmla="*/ 105931 h 357883"/>
              <a:gd name="connsiteX8-143" fmla="*/ 174498 w 482853"/>
              <a:gd name="connsiteY8-144" fmla="*/ 110272 h 357883"/>
              <a:gd name="connsiteX9-145" fmla="*/ 162676 w 482853"/>
              <a:gd name="connsiteY9-146" fmla="*/ 258589 h 357883"/>
              <a:gd name="connsiteX10-147" fmla="*/ 156570 w 482853"/>
              <a:gd name="connsiteY10-148" fmla="*/ 346185 h 357883"/>
              <a:gd name="connsiteX11-149" fmla="*/ 78600 w 482853"/>
              <a:gd name="connsiteY11-150" fmla="*/ 326296 h 357883"/>
              <a:gd name="connsiteX0-151" fmla="*/ 78600 w 482853"/>
              <a:gd name="connsiteY0-152" fmla="*/ 326296 h 357883"/>
              <a:gd name="connsiteX1-153" fmla="*/ 98099 w 482853"/>
              <a:gd name="connsiteY1-154" fmla="*/ 34612 h 357883"/>
              <a:gd name="connsiteX2-155" fmla="*/ 381727 w 482853"/>
              <a:gd name="connsiteY2-156" fmla="*/ 22223 h 357883"/>
              <a:gd name="connsiteX3-157" fmla="*/ 482310 w 482853"/>
              <a:gd name="connsiteY3-158" fmla="*/ 199034 h 357883"/>
              <a:gd name="connsiteX4-159" fmla="*/ 420858 w 482853"/>
              <a:gd name="connsiteY4-160" fmla="*/ 339099 h 357883"/>
              <a:gd name="connsiteX5-161" fmla="*/ 372777 w 482853"/>
              <a:gd name="connsiteY5-162" fmla="*/ 315717 h 357883"/>
              <a:gd name="connsiteX6-163" fmla="*/ 350642 w 482853"/>
              <a:gd name="connsiteY6-164" fmla="*/ 253579 h 357883"/>
              <a:gd name="connsiteX7-165" fmla="*/ 315648 w 482853"/>
              <a:gd name="connsiteY7-166" fmla="*/ 105931 h 357883"/>
              <a:gd name="connsiteX8-167" fmla="*/ 174498 w 482853"/>
              <a:gd name="connsiteY8-168" fmla="*/ 110272 h 357883"/>
              <a:gd name="connsiteX9-169" fmla="*/ 172201 w 482853"/>
              <a:gd name="connsiteY9-170" fmla="*/ 260971 h 357883"/>
              <a:gd name="connsiteX10-171" fmla="*/ 156570 w 482853"/>
              <a:gd name="connsiteY10-172" fmla="*/ 346185 h 357883"/>
              <a:gd name="connsiteX11-173" fmla="*/ 78600 w 482853"/>
              <a:gd name="connsiteY11-174" fmla="*/ 326296 h 357883"/>
              <a:gd name="connsiteX0-175" fmla="*/ 86886 w 412558"/>
              <a:gd name="connsiteY0-176" fmla="*/ 360065 h 360696"/>
              <a:gd name="connsiteX1-177" fmla="*/ 27804 w 412558"/>
              <a:gd name="connsiteY1-178" fmla="*/ 37425 h 360696"/>
              <a:gd name="connsiteX2-179" fmla="*/ 311432 w 412558"/>
              <a:gd name="connsiteY2-180" fmla="*/ 25036 h 360696"/>
              <a:gd name="connsiteX3-181" fmla="*/ 412015 w 412558"/>
              <a:gd name="connsiteY3-182" fmla="*/ 201847 h 360696"/>
              <a:gd name="connsiteX4-183" fmla="*/ 350563 w 412558"/>
              <a:gd name="connsiteY4-184" fmla="*/ 341912 h 360696"/>
              <a:gd name="connsiteX5-185" fmla="*/ 302482 w 412558"/>
              <a:gd name="connsiteY5-186" fmla="*/ 318530 h 360696"/>
              <a:gd name="connsiteX6-187" fmla="*/ 280347 w 412558"/>
              <a:gd name="connsiteY6-188" fmla="*/ 256392 h 360696"/>
              <a:gd name="connsiteX7-189" fmla="*/ 245353 w 412558"/>
              <a:gd name="connsiteY7-190" fmla="*/ 108744 h 360696"/>
              <a:gd name="connsiteX8-191" fmla="*/ 104203 w 412558"/>
              <a:gd name="connsiteY8-192" fmla="*/ 113085 h 360696"/>
              <a:gd name="connsiteX9-193" fmla="*/ 101906 w 412558"/>
              <a:gd name="connsiteY9-194" fmla="*/ 263784 h 360696"/>
              <a:gd name="connsiteX10-195" fmla="*/ 86275 w 412558"/>
              <a:gd name="connsiteY10-196" fmla="*/ 348998 h 360696"/>
              <a:gd name="connsiteX11-197" fmla="*/ 86886 w 412558"/>
              <a:gd name="connsiteY11-198" fmla="*/ 360065 h 360696"/>
              <a:gd name="connsiteX0-199" fmla="*/ 125305 w 450977"/>
              <a:gd name="connsiteY0-200" fmla="*/ 353326 h 353957"/>
              <a:gd name="connsiteX1-201" fmla="*/ 2758 w 450977"/>
              <a:gd name="connsiteY1-202" fmla="*/ 240352 h 353957"/>
              <a:gd name="connsiteX2-203" fmla="*/ 66223 w 450977"/>
              <a:gd name="connsiteY2-204" fmla="*/ 30686 h 353957"/>
              <a:gd name="connsiteX3-205" fmla="*/ 349851 w 450977"/>
              <a:gd name="connsiteY3-206" fmla="*/ 18297 h 353957"/>
              <a:gd name="connsiteX4-207" fmla="*/ 450434 w 450977"/>
              <a:gd name="connsiteY4-208" fmla="*/ 195108 h 353957"/>
              <a:gd name="connsiteX5-209" fmla="*/ 388982 w 450977"/>
              <a:gd name="connsiteY5-210" fmla="*/ 335173 h 353957"/>
              <a:gd name="connsiteX6-211" fmla="*/ 340901 w 450977"/>
              <a:gd name="connsiteY6-212" fmla="*/ 311791 h 353957"/>
              <a:gd name="connsiteX7-213" fmla="*/ 318766 w 450977"/>
              <a:gd name="connsiteY7-214" fmla="*/ 249653 h 353957"/>
              <a:gd name="connsiteX8-215" fmla="*/ 283772 w 450977"/>
              <a:gd name="connsiteY8-216" fmla="*/ 102005 h 353957"/>
              <a:gd name="connsiteX9-217" fmla="*/ 142622 w 450977"/>
              <a:gd name="connsiteY9-218" fmla="*/ 106346 h 353957"/>
              <a:gd name="connsiteX10-219" fmla="*/ 140325 w 450977"/>
              <a:gd name="connsiteY10-220" fmla="*/ 257045 h 353957"/>
              <a:gd name="connsiteX11-221" fmla="*/ 124694 w 450977"/>
              <a:gd name="connsiteY11-222" fmla="*/ 342259 h 353957"/>
              <a:gd name="connsiteX12" fmla="*/ 125305 w 450977"/>
              <a:gd name="connsiteY12" fmla="*/ 353326 h 353957"/>
              <a:gd name="connsiteX0-223" fmla="*/ 120942 w 446614"/>
              <a:gd name="connsiteY0-224" fmla="*/ 352687 h 353318"/>
              <a:gd name="connsiteX1-225" fmla="*/ 3157 w 446614"/>
              <a:gd name="connsiteY1-226" fmla="*/ 227807 h 353318"/>
              <a:gd name="connsiteX2-227" fmla="*/ 61860 w 446614"/>
              <a:gd name="connsiteY2-228" fmla="*/ 30047 h 353318"/>
              <a:gd name="connsiteX3-229" fmla="*/ 345488 w 446614"/>
              <a:gd name="connsiteY3-230" fmla="*/ 17658 h 353318"/>
              <a:gd name="connsiteX4-231" fmla="*/ 446071 w 446614"/>
              <a:gd name="connsiteY4-232" fmla="*/ 194469 h 353318"/>
              <a:gd name="connsiteX5-233" fmla="*/ 384619 w 446614"/>
              <a:gd name="connsiteY5-234" fmla="*/ 334534 h 353318"/>
              <a:gd name="connsiteX6-235" fmla="*/ 336538 w 446614"/>
              <a:gd name="connsiteY6-236" fmla="*/ 311152 h 353318"/>
              <a:gd name="connsiteX7-237" fmla="*/ 314403 w 446614"/>
              <a:gd name="connsiteY7-238" fmla="*/ 249014 h 353318"/>
              <a:gd name="connsiteX8-239" fmla="*/ 279409 w 446614"/>
              <a:gd name="connsiteY8-240" fmla="*/ 101366 h 353318"/>
              <a:gd name="connsiteX9-241" fmla="*/ 138259 w 446614"/>
              <a:gd name="connsiteY9-242" fmla="*/ 105707 h 353318"/>
              <a:gd name="connsiteX10-243" fmla="*/ 135962 w 446614"/>
              <a:gd name="connsiteY10-244" fmla="*/ 256406 h 353318"/>
              <a:gd name="connsiteX11-245" fmla="*/ 120331 w 446614"/>
              <a:gd name="connsiteY11-246" fmla="*/ 341620 h 353318"/>
              <a:gd name="connsiteX12-247" fmla="*/ 120942 w 446614"/>
              <a:gd name="connsiteY12-248" fmla="*/ 352687 h 353318"/>
              <a:gd name="connsiteX0-249" fmla="*/ 120942 w 446614"/>
              <a:gd name="connsiteY0-250" fmla="*/ 352687 h 353318"/>
              <a:gd name="connsiteX1-251" fmla="*/ 3157 w 446614"/>
              <a:gd name="connsiteY1-252" fmla="*/ 227807 h 353318"/>
              <a:gd name="connsiteX2-253" fmla="*/ 61860 w 446614"/>
              <a:gd name="connsiteY2-254" fmla="*/ 30047 h 353318"/>
              <a:gd name="connsiteX3-255" fmla="*/ 345488 w 446614"/>
              <a:gd name="connsiteY3-256" fmla="*/ 17658 h 353318"/>
              <a:gd name="connsiteX4-257" fmla="*/ 446071 w 446614"/>
              <a:gd name="connsiteY4-258" fmla="*/ 194469 h 353318"/>
              <a:gd name="connsiteX5-259" fmla="*/ 384619 w 446614"/>
              <a:gd name="connsiteY5-260" fmla="*/ 334534 h 353318"/>
              <a:gd name="connsiteX6-261" fmla="*/ 336538 w 446614"/>
              <a:gd name="connsiteY6-262" fmla="*/ 311152 h 353318"/>
              <a:gd name="connsiteX7-263" fmla="*/ 314403 w 446614"/>
              <a:gd name="connsiteY7-264" fmla="*/ 249014 h 353318"/>
              <a:gd name="connsiteX8-265" fmla="*/ 279409 w 446614"/>
              <a:gd name="connsiteY8-266" fmla="*/ 101366 h 353318"/>
              <a:gd name="connsiteX9-267" fmla="*/ 138259 w 446614"/>
              <a:gd name="connsiteY9-268" fmla="*/ 105707 h 353318"/>
              <a:gd name="connsiteX10-269" fmla="*/ 135962 w 446614"/>
              <a:gd name="connsiteY10-270" fmla="*/ 256406 h 353318"/>
              <a:gd name="connsiteX11-271" fmla="*/ 120331 w 446614"/>
              <a:gd name="connsiteY11-272" fmla="*/ 341620 h 353318"/>
              <a:gd name="connsiteX12-273" fmla="*/ 120942 w 446614"/>
              <a:gd name="connsiteY12-274" fmla="*/ 352687 h 35331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37" y="connsiteY9-38"/>
              </a:cxn>
              <a:cxn ang="0">
                <a:pos x="connsiteX10-79" y="connsiteY10-80"/>
              </a:cxn>
              <a:cxn ang="0">
                <a:pos x="connsiteX11-125" y="connsiteY11-126"/>
              </a:cxn>
              <a:cxn ang="0">
                <a:pos x="connsiteX12-247" y="connsiteY12-248"/>
              </a:cxn>
            </a:cxnLst>
            <a:rect l="l" t="t" r="r" b="b"/>
            <a:pathLst>
              <a:path w="446614" h="353318">
                <a:moveTo>
                  <a:pt x="120942" y="352687"/>
                </a:moveTo>
                <a:cubicBezTo>
                  <a:pt x="107366" y="330543"/>
                  <a:pt x="17766" y="269674"/>
                  <a:pt x="3157" y="227807"/>
                </a:cubicBezTo>
                <a:cubicBezTo>
                  <a:pt x="-6690" y="174034"/>
                  <a:pt x="4805" y="65072"/>
                  <a:pt x="61860" y="30047"/>
                </a:cubicBezTo>
                <a:cubicBezTo>
                  <a:pt x="118915" y="-4978"/>
                  <a:pt x="281453" y="-9746"/>
                  <a:pt x="345488" y="17658"/>
                </a:cubicBezTo>
                <a:cubicBezTo>
                  <a:pt x="409523" y="45062"/>
                  <a:pt x="449074" y="144037"/>
                  <a:pt x="446071" y="194469"/>
                </a:cubicBezTo>
                <a:cubicBezTo>
                  <a:pt x="452593" y="247282"/>
                  <a:pt x="398509" y="310324"/>
                  <a:pt x="384619" y="334534"/>
                </a:cubicBezTo>
                <a:cubicBezTo>
                  <a:pt x="390270" y="384243"/>
                  <a:pt x="351812" y="320643"/>
                  <a:pt x="336538" y="311152"/>
                </a:cubicBezTo>
                <a:cubicBezTo>
                  <a:pt x="321264" y="301661"/>
                  <a:pt x="331068" y="284772"/>
                  <a:pt x="314403" y="249014"/>
                </a:cubicBezTo>
                <a:cubicBezTo>
                  <a:pt x="389373" y="205557"/>
                  <a:pt x="308766" y="125251"/>
                  <a:pt x="279409" y="101366"/>
                </a:cubicBezTo>
                <a:cubicBezTo>
                  <a:pt x="250052" y="77481"/>
                  <a:pt x="181108" y="90123"/>
                  <a:pt x="138259" y="105707"/>
                </a:cubicBezTo>
                <a:cubicBezTo>
                  <a:pt x="47749" y="138625"/>
                  <a:pt x="51101" y="218453"/>
                  <a:pt x="135962" y="256406"/>
                </a:cubicBezTo>
                <a:cubicBezTo>
                  <a:pt x="120900" y="267369"/>
                  <a:pt x="135393" y="330657"/>
                  <a:pt x="120331" y="341620"/>
                </a:cubicBezTo>
                <a:cubicBezTo>
                  <a:pt x="107367" y="353226"/>
                  <a:pt x="133906" y="341081"/>
                  <a:pt x="120942" y="35268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13" name="矩形: 一个圆顶角，剪去另一个顶角 12"/>
          <p:cNvSpPr/>
          <p:nvPr userDrawn="1"/>
        </p:nvSpPr>
        <p:spPr>
          <a:xfrm rot="5400000" flipV="1">
            <a:off x="78314" y="865031"/>
            <a:ext cx="900000" cy="360000"/>
          </a:xfrm>
          <a:prstGeom prst="snip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Kanit SemiBold" panose="020B0A00000000000000" pitchFamily="34" charset="-122"/>
              <a:ea typeface="Kanit SemiBold" panose="020B0A00000000000000" pitchFamily="34" charset="-122"/>
            </a:endParaRPr>
          </a:p>
        </p:txBody>
      </p:sp>
      <p:sp>
        <p:nvSpPr>
          <p:cNvPr id="48" name="流程图: 接点 47"/>
          <p:cNvSpPr/>
          <p:nvPr userDrawn="1"/>
        </p:nvSpPr>
        <p:spPr>
          <a:xfrm>
            <a:off x="4693347" y="455654"/>
            <a:ext cx="288000" cy="288162"/>
          </a:xfrm>
          <a:prstGeom prst="flowChartConnector">
            <a:avLst/>
          </a:prstGeom>
          <a:solidFill>
            <a:srgbClr val="0092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49" name="空心弧 18"/>
          <p:cNvSpPr/>
          <p:nvPr userDrawn="1"/>
        </p:nvSpPr>
        <p:spPr>
          <a:xfrm rot="5400000">
            <a:off x="4667789" y="185665"/>
            <a:ext cx="446614" cy="353318"/>
          </a:xfrm>
          <a:custGeom>
            <a:avLst/>
            <a:gdLst>
              <a:gd name="connsiteX0" fmla="*/ 78598 w 503582"/>
              <a:gd name="connsiteY0" fmla="*/ 331635 h 384313"/>
              <a:gd name="connsiteX1" fmla="*/ 98097 w 503582"/>
              <a:gd name="connsiteY1" fmla="*/ 39951 h 384313"/>
              <a:gd name="connsiteX2" fmla="*/ 381725 w 503582"/>
              <a:gd name="connsiteY2" fmla="*/ 27562 h 384313"/>
              <a:gd name="connsiteX3" fmla="*/ 447048 w 503582"/>
              <a:gd name="connsiteY3" fmla="*/ 313482 h 384313"/>
              <a:gd name="connsiteX4" fmla="*/ 355403 w 503582"/>
              <a:gd name="connsiteY4" fmla="*/ 256537 h 384313"/>
              <a:gd name="connsiteX5" fmla="*/ 315646 w 503582"/>
              <a:gd name="connsiteY5" fmla="*/ 111270 h 384313"/>
              <a:gd name="connsiteX6" fmla="*/ 174496 w 503582"/>
              <a:gd name="connsiteY6" fmla="*/ 115611 h 384313"/>
              <a:gd name="connsiteX7" fmla="*/ 162674 w 503582"/>
              <a:gd name="connsiteY7" fmla="*/ 263928 h 384313"/>
              <a:gd name="connsiteX8" fmla="*/ 78598 w 503582"/>
              <a:gd name="connsiteY8" fmla="*/ 331635 h 384313"/>
              <a:gd name="connsiteX0-1" fmla="*/ 78600 w 503614"/>
              <a:gd name="connsiteY0-2" fmla="*/ 331635 h 353527"/>
              <a:gd name="connsiteX1-3" fmla="*/ 98099 w 503614"/>
              <a:gd name="connsiteY1-4" fmla="*/ 39951 h 353527"/>
              <a:gd name="connsiteX2-5" fmla="*/ 381727 w 503614"/>
              <a:gd name="connsiteY2-6" fmla="*/ 27562 h 353527"/>
              <a:gd name="connsiteX3-7" fmla="*/ 447050 w 503614"/>
              <a:gd name="connsiteY3-8" fmla="*/ 313482 h 353527"/>
              <a:gd name="connsiteX4-9" fmla="*/ 355405 w 503614"/>
              <a:gd name="connsiteY4-10" fmla="*/ 256537 h 353527"/>
              <a:gd name="connsiteX5-11" fmla="*/ 315648 w 503614"/>
              <a:gd name="connsiteY5-12" fmla="*/ 111270 h 353527"/>
              <a:gd name="connsiteX6-13" fmla="*/ 174498 w 503614"/>
              <a:gd name="connsiteY6-14" fmla="*/ 115611 h 353527"/>
              <a:gd name="connsiteX7-15" fmla="*/ 162676 w 503614"/>
              <a:gd name="connsiteY7-16" fmla="*/ 263928 h 353527"/>
              <a:gd name="connsiteX8-17" fmla="*/ 156570 w 503614"/>
              <a:gd name="connsiteY8-18" fmla="*/ 351524 h 353527"/>
              <a:gd name="connsiteX9" fmla="*/ 78600 w 503614"/>
              <a:gd name="connsiteY9" fmla="*/ 331635 h 353527"/>
              <a:gd name="connsiteX0-19" fmla="*/ 78600 w 503614"/>
              <a:gd name="connsiteY0-20" fmla="*/ 331635 h 353527"/>
              <a:gd name="connsiteX1-21" fmla="*/ 98099 w 503614"/>
              <a:gd name="connsiteY1-22" fmla="*/ 39951 h 353527"/>
              <a:gd name="connsiteX2-23" fmla="*/ 381727 w 503614"/>
              <a:gd name="connsiteY2-24" fmla="*/ 27562 h 353527"/>
              <a:gd name="connsiteX3-25" fmla="*/ 447050 w 503614"/>
              <a:gd name="connsiteY3-26" fmla="*/ 313482 h 353527"/>
              <a:gd name="connsiteX4-27" fmla="*/ 355405 w 503614"/>
              <a:gd name="connsiteY4-28" fmla="*/ 256537 h 353527"/>
              <a:gd name="connsiteX5-29" fmla="*/ 315648 w 503614"/>
              <a:gd name="connsiteY5-30" fmla="*/ 111270 h 353527"/>
              <a:gd name="connsiteX6-31" fmla="*/ 174498 w 503614"/>
              <a:gd name="connsiteY6-32" fmla="*/ 115611 h 353527"/>
              <a:gd name="connsiteX7-33" fmla="*/ 162676 w 503614"/>
              <a:gd name="connsiteY7-34" fmla="*/ 263928 h 353527"/>
              <a:gd name="connsiteX8-35" fmla="*/ 156570 w 503614"/>
              <a:gd name="connsiteY8-36" fmla="*/ 351524 h 353527"/>
              <a:gd name="connsiteX9-37" fmla="*/ 78600 w 503614"/>
              <a:gd name="connsiteY9-38" fmla="*/ 331635 h 353527"/>
              <a:gd name="connsiteX0-39" fmla="*/ 78600 w 503614"/>
              <a:gd name="connsiteY0-40" fmla="*/ 331635 h 353527"/>
              <a:gd name="connsiteX1-41" fmla="*/ 98099 w 503614"/>
              <a:gd name="connsiteY1-42" fmla="*/ 39951 h 353527"/>
              <a:gd name="connsiteX2-43" fmla="*/ 381727 w 503614"/>
              <a:gd name="connsiteY2-44" fmla="*/ 27562 h 353527"/>
              <a:gd name="connsiteX3-45" fmla="*/ 447050 w 503614"/>
              <a:gd name="connsiteY3-46" fmla="*/ 313482 h 353527"/>
              <a:gd name="connsiteX4-47" fmla="*/ 372777 w 503614"/>
              <a:gd name="connsiteY4-48" fmla="*/ 321056 h 353527"/>
              <a:gd name="connsiteX5-49" fmla="*/ 355405 w 503614"/>
              <a:gd name="connsiteY5-50" fmla="*/ 256537 h 353527"/>
              <a:gd name="connsiteX6-51" fmla="*/ 315648 w 503614"/>
              <a:gd name="connsiteY6-52" fmla="*/ 111270 h 353527"/>
              <a:gd name="connsiteX7-53" fmla="*/ 174498 w 503614"/>
              <a:gd name="connsiteY7-54" fmla="*/ 115611 h 353527"/>
              <a:gd name="connsiteX8-55" fmla="*/ 162676 w 503614"/>
              <a:gd name="connsiteY8-56" fmla="*/ 263928 h 353527"/>
              <a:gd name="connsiteX9-57" fmla="*/ 156570 w 503614"/>
              <a:gd name="connsiteY9-58" fmla="*/ 351524 h 353527"/>
              <a:gd name="connsiteX10" fmla="*/ 78600 w 503614"/>
              <a:gd name="connsiteY10" fmla="*/ 331635 h 353527"/>
              <a:gd name="connsiteX0-59" fmla="*/ 78600 w 465644"/>
              <a:gd name="connsiteY0-60" fmla="*/ 335721 h 367308"/>
              <a:gd name="connsiteX1-61" fmla="*/ 98099 w 465644"/>
              <a:gd name="connsiteY1-62" fmla="*/ 44037 h 367308"/>
              <a:gd name="connsiteX2-63" fmla="*/ 381727 w 465644"/>
              <a:gd name="connsiteY2-64" fmla="*/ 31648 h 367308"/>
              <a:gd name="connsiteX3-65" fmla="*/ 420858 w 465644"/>
              <a:gd name="connsiteY3-66" fmla="*/ 348524 h 367308"/>
              <a:gd name="connsiteX4-67" fmla="*/ 372777 w 465644"/>
              <a:gd name="connsiteY4-68" fmla="*/ 325142 h 367308"/>
              <a:gd name="connsiteX5-69" fmla="*/ 355405 w 465644"/>
              <a:gd name="connsiteY5-70" fmla="*/ 260623 h 367308"/>
              <a:gd name="connsiteX6-71" fmla="*/ 315648 w 465644"/>
              <a:gd name="connsiteY6-72" fmla="*/ 115356 h 367308"/>
              <a:gd name="connsiteX7-73" fmla="*/ 174498 w 465644"/>
              <a:gd name="connsiteY7-74" fmla="*/ 119697 h 367308"/>
              <a:gd name="connsiteX8-75" fmla="*/ 162676 w 465644"/>
              <a:gd name="connsiteY8-76" fmla="*/ 268014 h 367308"/>
              <a:gd name="connsiteX9-77" fmla="*/ 156570 w 465644"/>
              <a:gd name="connsiteY9-78" fmla="*/ 355610 h 367308"/>
              <a:gd name="connsiteX10-79" fmla="*/ 78600 w 465644"/>
              <a:gd name="connsiteY10-80" fmla="*/ 335721 h 367308"/>
              <a:gd name="connsiteX0-81" fmla="*/ 78600 w 482853"/>
              <a:gd name="connsiteY0-82" fmla="*/ 326296 h 357883"/>
              <a:gd name="connsiteX1-83" fmla="*/ 98099 w 482853"/>
              <a:gd name="connsiteY1-84" fmla="*/ 34612 h 357883"/>
              <a:gd name="connsiteX2-85" fmla="*/ 381727 w 482853"/>
              <a:gd name="connsiteY2-86" fmla="*/ 22223 h 357883"/>
              <a:gd name="connsiteX3-87" fmla="*/ 482310 w 482853"/>
              <a:gd name="connsiteY3-88" fmla="*/ 199034 h 357883"/>
              <a:gd name="connsiteX4-89" fmla="*/ 420858 w 482853"/>
              <a:gd name="connsiteY4-90" fmla="*/ 339099 h 357883"/>
              <a:gd name="connsiteX5-91" fmla="*/ 372777 w 482853"/>
              <a:gd name="connsiteY5-92" fmla="*/ 315717 h 357883"/>
              <a:gd name="connsiteX6-93" fmla="*/ 355405 w 482853"/>
              <a:gd name="connsiteY6-94" fmla="*/ 251198 h 357883"/>
              <a:gd name="connsiteX7-95" fmla="*/ 315648 w 482853"/>
              <a:gd name="connsiteY7-96" fmla="*/ 105931 h 357883"/>
              <a:gd name="connsiteX8-97" fmla="*/ 174498 w 482853"/>
              <a:gd name="connsiteY8-98" fmla="*/ 110272 h 357883"/>
              <a:gd name="connsiteX9-99" fmla="*/ 162676 w 482853"/>
              <a:gd name="connsiteY9-100" fmla="*/ 258589 h 357883"/>
              <a:gd name="connsiteX10-101" fmla="*/ 156570 w 482853"/>
              <a:gd name="connsiteY10-102" fmla="*/ 346185 h 357883"/>
              <a:gd name="connsiteX11" fmla="*/ 78600 w 482853"/>
              <a:gd name="connsiteY11" fmla="*/ 326296 h 357883"/>
              <a:gd name="connsiteX0-103" fmla="*/ 78600 w 482853"/>
              <a:gd name="connsiteY0-104" fmla="*/ 326296 h 357883"/>
              <a:gd name="connsiteX1-105" fmla="*/ 98099 w 482853"/>
              <a:gd name="connsiteY1-106" fmla="*/ 34612 h 357883"/>
              <a:gd name="connsiteX2-107" fmla="*/ 381727 w 482853"/>
              <a:gd name="connsiteY2-108" fmla="*/ 22223 h 357883"/>
              <a:gd name="connsiteX3-109" fmla="*/ 482310 w 482853"/>
              <a:gd name="connsiteY3-110" fmla="*/ 199034 h 357883"/>
              <a:gd name="connsiteX4-111" fmla="*/ 420858 w 482853"/>
              <a:gd name="connsiteY4-112" fmla="*/ 339099 h 357883"/>
              <a:gd name="connsiteX5-113" fmla="*/ 372777 w 482853"/>
              <a:gd name="connsiteY5-114" fmla="*/ 315717 h 357883"/>
              <a:gd name="connsiteX6-115" fmla="*/ 355405 w 482853"/>
              <a:gd name="connsiteY6-116" fmla="*/ 251198 h 357883"/>
              <a:gd name="connsiteX7-117" fmla="*/ 315648 w 482853"/>
              <a:gd name="connsiteY7-118" fmla="*/ 105931 h 357883"/>
              <a:gd name="connsiteX8-119" fmla="*/ 174498 w 482853"/>
              <a:gd name="connsiteY8-120" fmla="*/ 110272 h 357883"/>
              <a:gd name="connsiteX9-121" fmla="*/ 162676 w 482853"/>
              <a:gd name="connsiteY9-122" fmla="*/ 258589 h 357883"/>
              <a:gd name="connsiteX10-123" fmla="*/ 156570 w 482853"/>
              <a:gd name="connsiteY10-124" fmla="*/ 346185 h 357883"/>
              <a:gd name="connsiteX11-125" fmla="*/ 78600 w 482853"/>
              <a:gd name="connsiteY11-126" fmla="*/ 326296 h 357883"/>
              <a:gd name="connsiteX0-127" fmla="*/ 78600 w 482853"/>
              <a:gd name="connsiteY0-128" fmla="*/ 326296 h 357883"/>
              <a:gd name="connsiteX1-129" fmla="*/ 98099 w 482853"/>
              <a:gd name="connsiteY1-130" fmla="*/ 34612 h 357883"/>
              <a:gd name="connsiteX2-131" fmla="*/ 381727 w 482853"/>
              <a:gd name="connsiteY2-132" fmla="*/ 22223 h 357883"/>
              <a:gd name="connsiteX3-133" fmla="*/ 482310 w 482853"/>
              <a:gd name="connsiteY3-134" fmla="*/ 199034 h 357883"/>
              <a:gd name="connsiteX4-135" fmla="*/ 420858 w 482853"/>
              <a:gd name="connsiteY4-136" fmla="*/ 339099 h 357883"/>
              <a:gd name="connsiteX5-137" fmla="*/ 372777 w 482853"/>
              <a:gd name="connsiteY5-138" fmla="*/ 315717 h 357883"/>
              <a:gd name="connsiteX6-139" fmla="*/ 350642 w 482853"/>
              <a:gd name="connsiteY6-140" fmla="*/ 253579 h 357883"/>
              <a:gd name="connsiteX7-141" fmla="*/ 315648 w 482853"/>
              <a:gd name="connsiteY7-142" fmla="*/ 105931 h 357883"/>
              <a:gd name="connsiteX8-143" fmla="*/ 174498 w 482853"/>
              <a:gd name="connsiteY8-144" fmla="*/ 110272 h 357883"/>
              <a:gd name="connsiteX9-145" fmla="*/ 162676 w 482853"/>
              <a:gd name="connsiteY9-146" fmla="*/ 258589 h 357883"/>
              <a:gd name="connsiteX10-147" fmla="*/ 156570 w 482853"/>
              <a:gd name="connsiteY10-148" fmla="*/ 346185 h 357883"/>
              <a:gd name="connsiteX11-149" fmla="*/ 78600 w 482853"/>
              <a:gd name="connsiteY11-150" fmla="*/ 326296 h 357883"/>
              <a:gd name="connsiteX0-151" fmla="*/ 78600 w 482853"/>
              <a:gd name="connsiteY0-152" fmla="*/ 326296 h 357883"/>
              <a:gd name="connsiteX1-153" fmla="*/ 98099 w 482853"/>
              <a:gd name="connsiteY1-154" fmla="*/ 34612 h 357883"/>
              <a:gd name="connsiteX2-155" fmla="*/ 381727 w 482853"/>
              <a:gd name="connsiteY2-156" fmla="*/ 22223 h 357883"/>
              <a:gd name="connsiteX3-157" fmla="*/ 482310 w 482853"/>
              <a:gd name="connsiteY3-158" fmla="*/ 199034 h 357883"/>
              <a:gd name="connsiteX4-159" fmla="*/ 420858 w 482853"/>
              <a:gd name="connsiteY4-160" fmla="*/ 339099 h 357883"/>
              <a:gd name="connsiteX5-161" fmla="*/ 372777 w 482853"/>
              <a:gd name="connsiteY5-162" fmla="*/ 315717 h 357883"/>
              <a:gd name="connsiteX6-163" fmla="*/ 350642 w 482853"/>
              <a:gd name="connsiteY6-164" fmla="*/ 253579 h 357883"/>
              <a:gd name="connsiteX7-165" fmla="*/ 315648 w 482853"/>
              <a:gd name="connsiteY7-166" fmla="*/ 105931 h 357883"/>
              <a:gd name="connsiteX8-167" fmla="*/ 174498 w 482853"/>
              <a:gd name="connsiteY8-168" fmla="*/ 110272 h 357883"/>
              <a:gd name="connsiteX9-169" fmla="*/ 172201 w 482853"/>
              <a:gd name="connsiteY9-170" fmla="*/ 260971 h 357883"/>
              <a:gd name="connsiteX10-171" fmla="*/ 156570 w 482853"/>
              <a:gd name="connsiteY10-172" fmla="*/ 346185 h 357883"/>
              <a:gd name="connsiteX11-173" fmla="*/ 78600 w 482853"/>
              <a:gd name="connsiteY11-174" fmla="*/ 326296 h 357883"/>
              <a:gd name="connsiteX0-175" fmla="*/ 86886 w 412558"/>
              <a:gd name="connsiteY0-176" fmla="*/ 360065 h 360696"/>
              <a:gd name="connsiteX1-177" fmla="*/ 27804 w 412558"/>
              <a:gd name="connsiteY1-178" fmla="*/ 37425 h 360696"/>
              <a:gd name="connsiteX2-179" fmla="*/ 311432 w 412558"/>
              <a:gd name="connsiteY2-180" fmla="*/ 25036 h 360696"/>
              <a:gd name="connsiteX3-181" fmla="*/ 412015 w 412558"/>
              <a:gd name="connsiteY3-182" fmla="*/ 201847 h 360696"/>
              <a:gd name="connsiteX4-183" fmla="*/ 350563 w 412558"/>
              <a:gd name="connsiteY4-184" fmla="*/ 341912 h 360696"/>
              <a:gd name="connsiteX5-185" fmla="*/ 302482 w 412558"/>
              <a:gd name="connsiteY5-186" fmla="*/ 318530 h 360696"/>
              <a:gd name="connsiteX6-187" fmla="*/ 280347 w 412558"/>
              <a:gd name="connsiteY6-188" fmla="*/ 256392 h 360696"/>
              <a:gd name="connsiteX7-189" fmla="*/ 245353 w 412558"/>
              <a:gd name="connsiteY7-190" fmla="*/ 108744 h 360696"/>
              <a:gd name="connsiteX8-191" fmla="*/ 104203 w 412558"/>
              <a:gd name="connsiteY8-192" fmla="*/ 113085 h 360696"/>
              <a:gd name="connsiteX9-193" fmla="*/ 101906 w 412558"/>
              <a:gd name="connsiteY9-194" fmla="*/ 263784 h 360696"/>
              <a:gd name="connsiteX10-195" fmla="*/ 86275 w 412558"/>
              <a:gd name="connsiteY10-196" fmla="*/ 348998 h 360696"/>
              <a:gd name="connsiteX11-197" fmla="*/ 86886 w 412558"/>
              <a:gd name="connsiteY11-198" fmla="*/ 360065 h 360696"/>
              <a:gd name="connsiteX0-199" fmla="*/ 125305 w 450977"/>
              <a:gd name="connsiteY0-200" fmla="*/ 353326 h 353957"/>
              <a:gd name="connsiteX1-201" fmla="*/ 2758 w 450977"/>
              <a:gd name="connsiteY1-202" fmla="*/ 240352 h 353957"/>
              <a:gd name="connsiteX2-203" fmla="*/ 66223 w 450977"/>
              <a:gd name="connsiteY2-204" fmla="*/ 30686 h 353957"/>
              <a:gd name="connsiteX3-205" fmla="*/ 349851 w 450977"/>
              <a:gd name="connsiteY3-206" fmla="*/ 18297 h 353957"/>
              <a:gd name="connsiteX4-207" fmla="*/ 450434 w 450977"/>
              <a:gd name="connsiteY4-208" fmla="*/ 195108 h 353957"/>
              <a:gd name="connsiteX5-209" fmla="*/ 388982 w 450977"/>
              <a:gd name="connsiteY5-210" fmla="*/ 335173 h 353957"/>
              <a:gd name="connsiteX6-211" fmla="*/ 340901 w 450977"/>
              <a:gd name="connsiteY6-212" fmla="*/ 311791 h 353957"/>
              <a:gd name="connsiteX7-213" fmla="*/ 318766 w 450977"/>
              <a:gd name="connsiteY7-214" fmla="*/ 249653 h 353957"/>
              <a:gd name="connsiteX8-215" fmla="*/ 283772 w 450977"/>
              <a:gd name="connsiteY8-216" fmla="*/ 102005 h 353957"/>
              <a:gd name="connsiteX9-217" fmla="*/ 142622 w 450977"/>
              <a:gd name="connsiteY9-218" fmla="*/ 106346 h 353957"/>
              <a:gd name="connsiteX10-219" fmla="*/ 140325 w 450977"/>
              <a:gd name="connsiteY10-220" fmla="*/ 257045 h 353957"/>
              <a:gd name="connsiteX11-221" fmla="*/ 124694 w 450977"/>
              <a:gd name="connsiteY11-222" fmla="*/ 342259 h 353957"/>
              <a:gd name="connsiteX12" fmla="*/ 125305 w 450977"/>
              <a:gd name="connsiteY12" fmla="*/ 353326 h 353957"/>
              <a:gd name="connsiteX0-223" fmla="*/ 120942 w 446614"/>
              <a:gd name="connsiteY0-224" fmla="*/ 352687 h 353318"/>
              <a:gd name="connsiteX1-225" fmla="*/ 3157 w 446614"/>
              <a:gd name="connsiteY1-226" fmla="*/ 227807 h 353318"/>
              <a:gd name="connsiteX2-227" fmla="*/ 61860 w 446614"/>
              <a:gd name="connsiteY2-228" fmla="*/ 30047 h 353318"/>
              <a:gd name="connsiteX3-229" fmla="*/ 345488 w 446614"/>
              <a:gd name="connsiteY3-230" fmla="*/ 17658 h 353318"/>
              <a:gd name="connsiteX4-231" fmla="*/ 446071 w 446614"/>
              <a:gd name="connsiteY4-232" fmla="*/ 194469 h 353318"/>
              <a:gd name="connsiteX5-233" fmla="*/ 384619 w 446614"/>
              <a:gd name="connsiteY5-234" fmla="*/ 334534 h 353318"/>
              <a:gd name="connsiteX6-235" fmla="*/ 336538 w 446614"/>
              <a:gd name="connsiteY6-236" fmla="*/ 311152 h 353318"/>
              <a:gd name="connsiteX7-237" fmla="*/ 314403 w 446614"/>
              <a:gd name="connsiteY7-238" fmla="*/ 249014 h 353318"/>
              <a:gd name="connsiteX8-239" fmla="*/ 279409 w 446614"/>
              <a:gd name="connsiteY8-240" fmla="*/ 101366 h 353318"/>
              <a:gd name="connsiteX9-241" fmla="*/ 138259 w 446614"/>
              <a:gd name="connsiteY9-242" fmla="*/ 105707 h 353318"/>
              <a:gd name="connsiteX10-243" fmla="*/ 135962 w 446614"/>
              <a:gd name="connsiteY10-244" fmla="*/ 256406 h 353318"/>
              <a:gd name="connsiteX11-245" fmla="*/ 120331 w 446614"/>
              <a:gd name="connsiteY11-246" fmla="*/ 341620 h 353318"/>
              <a:gd name="connsiteX12-247" fmla="*/ 120942 w 446614"/>
              <a:gd name="connsiteY12-248" fmla="*/ 352687 h 353318"/>
              <a:gd name="connsiteX0-249" fmla="*/ 120942 w 446614"/>
              <a:gd name="connsiteY0-250" fmla="*/ 352687 h 353318"/>
              <a:gd name="connsiteX1-251" fmla="*/ 3157 w 446614"/>
              <a:gd name="connsiteY1-252" fmla="*/ 227807 h 353318"/>
              <a:gd name="connsiteX2-253" fmla="*/ 61860 w 446614"/>
              <a:gd name="connsiteY2-254" fmla="*/ 30047 h 353318"/>
              <a:gd name="connsiteX3-255" fmla="*/ 345488 w 446614"/>
              <a:gd name="connsiteY3-256" fmla="*/ 17658 h 353318"/>
              <a:gd name="connsiteX4-257" fmla="*/ 446071 w 446614"/>
              <a:gd name="connsiteY4-258" fmla="*/ 194469 h 353318"/>
              <a:gd name="connsiteX5-259" fmla="*/ 384619 w 446614"/>
              <a:gd name="connsiteY5-260" fmla="*/ 334534 h 353318"/>
              <a:gd name="connsiteX6-261" fmla="*/ 336538 w 446614"/>
              <a:gd name="connsiteY6-262" fmla="*/ 311152 h 353318"/>
              <a:gd name="connsiteX7-263" fmla="*/ 314403 w 446614"/>
              <a:gd name="connsiteY7-264" fmla="*/ 249014 h 353318"/>
              <a:gd name="connsiteX8-265" fmla="*/ 279409 w 446614"/>
              <a:gd name="connsiteY8-266" fmla="*/ 101366 h 353318"/>
              <a:gd name="connsiteX9-267" fmla="*/ 138259 w 446614"/>
              <a:gd name="connsiteY9-268" fmla="*/ 105707 h 353318"/>
              <a:gd name="connsiteX10-269" fmla="*/ 135962 w 446614"/>
              <a:gd name="connsiteY10-270" fmla="*/ 256406 h 353318"/>
              <a:gd name="connsiteX11-271" fmla="*/ 120331 w 446614"/>
              <a:gd name="connsiteY11-272" fmla="*/ 341620 h 353318"/>
              <a:gd name="connsiteX12-273" fmla="*/ 120942 w 446614"/>
              <a:gd name="connsiteY12-274" fmla="*/ 352687 h 35331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37" y="connsiteY9-38"/>
              </a:cxn>
              <a:cxn ang="0">
                <a:pos x="connsiteX10-79" y="connsiteY10-80"/>
              </a:cxn>
              <a:cxn ang="0">
                <a:pos x="connsiteX11-125" y="connsiteY11-126"/>
              </a:cxn>
              <a:cxn ang="0">
                <a:pos x="connsiteX12-247" y="connsiteY12-248"/>
              </a:cxn>
            </a:cxnLst>
            <a:rect l="l" t="t" r="r" b="b"/>
            <a:pathLst>
              <a:path w="446614" h="353318">
                <a:moveTo>
                  <a:pt x="120942" y="352687"/>
                </a:moveTo>
                <a:cubicBezTo>
                  <a:pt x="107366" y="330543"/>
                  <a:pt x="17766" y="269674"/>
                  <a:pt x="3157" y="227807"/>
                </a:cubicBezTo>
                <a:cubicBezTo>
                  <a:pt x="-6690" y="174034"/>
                  <a:pt x="4805" y="65072"/>
                  <a:pt x="61860" y="30047"/>
                </a:cubicBezTo>
                <a:cubicBezTo>
                  <a:pt x="118915" y="-4978"/>
                  <a:pt x="281453" y="-9746"/>
                  <a:pt x="345488" y="17658"/>
                </a:cubicBezTo>
                <a:cubicBezTo>
                  <a:pt x="409523" y="45062"/>
                  <a:pt x="449074" y="144037"/>
                  <a:pt x="446071" y="194469"/>
                </a:cubicBezTo>
                <a:cubicBezTo>
                  <a:pt x="452593" y="247282"/>
                  <a:pt x="398509" y="310324"/>
                  <a:pt x="384619" y="334534"/>
                </a:cubicBezTo>
                <a:cubicBezTo>
                  <a:pt x="390270" y="384243"/>
                  <a:pt x="351812" y="320643"/>
                  <a:pt x="336538" y="311152"/>
                </a:cubicBezTo>
                <a:cubicBezTo>
                  <a:pt x="321264" y="301661"/>
                  <a:pt x="331068" y="284772"/>
                  <a:pt x="314403" y="249014"/>
                </a:cubicBezTo>
                <a:cubicBezTo>
                  <a:pt x="389373" y="205557"/>
                  <a:pt x="308766" y="125251"/>
                  <a:pt x="279409" y="101366"/>
                </a:cubicBezTo>
                <a:cubicBezTo>
                  <a:pt x="250052" y="77481"/>
                  <a:pt x="181108" y="90123"/>
                  <a:pt x="138259" y="105707"/>
                </a:cubicBezTo>
                <a:cubicBezTo>
                  <a:pt x="47749" y="138625"/>
                  <a:pt x="51101" y="218453"/>
                  <a:pt x="135962" y="256406"/>
                </a:cubicBezTo>
                <a:cubicBezTo>
                  <a:pt x="120900" y="267369"/>
                  <a:pt x="135393" y="330657"/>
                  <a:pt x="120331" y="341620"/>
                </a:cubicBezTo>
                <a:cubicBezTo>
                  <a:pt x="107367" y="353226"/>
                  <a:pt x="133906" y="341081"/>
                  <a:pt x="120942" y="35268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50" name="流程图: 接点 49"/>
          <p:cNvSpPr/>
          <p:nvPr userDrawn="1"/>
        </p:nvSpPr>
        <p:spPr>
          <a:xfrm>
            <a:off x="5880069" y="455654"/>
            <a:ext cx="288000" cy="288162"/>
          </a:xfrm>
          <a:prstGeom prst="flowChartConnector">
            <a:avLst/>
          </a:prstGeom>
          <a:solidFill>
            <a:srgbClr val="0092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51" name="空心弧 18"/>
          <p:cNvSpPr/>
          <p:nvPr userDrawn="1"/>
        </p:nvSpPr>
        <p:spPr>
          <a:xfrm rot="5400000">
            <a:off x="5854511" y="185665"/>
            <a:ext cx="446614" cy="353318"/>
          </a:xfrm>
          <a:custGeom>
            <a:avLst/>
            <a:gdLst>
              <a:gd name="connsiteX0" fmla="*/ 78598 w 503582"/>
              <a:gd name="connsiteY0" fmla="*/ 331635 h 384313"/>
              <a:gd name="connsiteX1" fmla="*/ 98097 w 503582"/>
              <a:gd name="connsiteY1" fmla="*/ 39951 h 384313"/>
              <a:gd name="connsiteX2" fmla="*/ 381725 w 503582"/>
              <a:gd name="connsiteY2" fmla="*/ 27562 h 384313"/>
              <a:gd name="connsiteX3" fmla="*/ 447048 w 503582"/>
              <a:gd name="connsiteY3" fmla="*/ 313482 h 384313"/>
              <a:gd name="connsiteX4" fmla="*/ 355403 w 503582"/>
              <a:gd name="connsiteY4" fmla="*/ 256537 h 384313"/>
              <a:gd name="connsiteX5" fmla="*/ 315646 w 503582"/>
              <a:gd name="connsiteY5" fmla="*/ 111270 h 384313"/>
              <a:gd name="connsiteX6" fmla="*/ 174496 w 503582"/>
              <a:gd name="connsiteY6" fmla="*/ 115611 h 384313"/>
              <a:gd name="connsiteX7" fmla="*/ 162674 w 503582"/>
              <a:gd name="connsiteY7" fmla="*/ 263928 h 384313"/>
              <a:gd name="connsiteX8" fmla="*/ 78598 w 503582"/>
              <a:gd name="connsiteY8" fmla="*/ 331635 h 384313"/>
              <a:gd name="connsiteX0-1" fmla="*/ 78600 w 503614"/>
              <a:gd name="connsiteY0-2" fmla="*/ 331635 h 353527"/>
              <a:gd name="connsiteX1-3" fmla="*/ 98099 w 503614"/>
              <a:gd name="connsiteY1-4" fmla="*/ 39951 h 353527"/>
              <a:gd name="connsiteX2-5" fmla="*/ 381727 w 503614"/>
              <a:gd name="connsiteY2-6" fmla="*/ 27562 h 353527"/>
              <a:gd name="connsiteX3-7" fmla="*/ 447050 w 503614"/>
              <a:gd name="connsiteY3-8" fmla="*/ 313482 h 353527"/>
              <a:gd name="connsiteX4-9" fmla="*/ 355405 w 503614"/>
              <a:gd name="connsiteY4-10" fmla="*/ 256537 h 353527"/>
              <a:gd name="connsiteX5-11" fmla="*/ 315648 w 503614"/>
              <a:gd name="connsiteY5-12" fmla="*/ 111270 h 353527"/>
              <a:gd name="connsiteX6-13" fmla="*/ 174498 w 503614"/>
              <a:gd name="connsiteY6-14" fmla="*/ 115611 h 353527"/>
              <a:gd name="connsiteX7-15" fmla="*/ 162676 w 503614"/>
              <a:gd name="connsiteY7-16" fmla="*/ 263928 h 353527"/>
              <a:gd name="connsiteX8-17" fmla="*/ 156570 w 503614"/>
              <a:gd name="connsiteY8-18" fmla="*/ 351524 h 353527"/>
              <a:gd name="connsiteX9" fmla="*/ 78600 w 503614"/>
              <a:gd name="connsiteY9" fmla="*/ 331635 h 353527"/>
              <a:gd name="connsiteX0-19" fmla="*/ 78600 w 503614"/>
              <a:gd name="connsiteY0-20" fmla="*/ 331635 h 353527"/>
              <a:gd name="connsiteX1-21" fmla="*/ 98099 w 503614"/>
              <a:gd name="connsiteY1-22" fmla="*/ 39951 h 353527"/>
              <a:gd name="connsiteX2-23" fmla="*/ 381727 w 503614"/>
              <a:gd name="connsiteY2-24" fmla="*/ 27562 h 353527"/>
              <a:gd name="connsiteX3-25" fmla="*/ 447050 w 503614"/>
              <a:gd name="connsiteY3-26" fmla="*/ 313482 h 353527"/>
              <a:gd name="connsiteX4-27" fmla="*/ 355405 w 503614"/>
              <a:gd name="connsiteY4-28" fmla="*/ 256537 h 353527"/>
              <a:gd name="connsiteX5-29" fmla="*/ 315648 w 503614"/>
              <a:gd name="connsiteY5-30" fmla="*/ 111270 h 353527"/>
              <a:gd name="connsiteX6-31" fmla="*/ 174498 w 503614"/>
              <a:gd name="connsiteY6-32" fmla="*/ 115611 h 353527"/>
              <a:gd name="connsiteX7-33" fmla="*/ 162676 w 503614"/>
              <a:gd name="connsiteY7-34" fmla="*/ 263928 h 353527"/>
              <a:gd name="connsiteX8-35" fmla="*/ 156570 w 503614"/>
              <a:gd name="connsiteY8-36" fmla="*/ 351524 h 353527"/>
              <a:gd name="connsiteX9-37" fmla="*/ 78600 w 503614"/>
              <a:gd name="connsiteY9-38" fmla="*/ 331635 h 353527"/>
              <a:gd name="connsiteX0-39" fmla="*/ 78600 w 503614"/>
              <a:gd name="connsiteY0-40" fmla="*/ 331635 h 353527"/>
              <a:gd name="connsiteX1-41" fmla="*/ 98099 w 503614"/>
              <a:gd name="connsiteY1-42" fmla="*/ 39951 h 353527"/>
              <a:gd name="connsiteX2-43" fmla="*/ 381727 w 503614"/>
              <a:gd name="connsiteY2-44" fmla="*/ 27562 h 353527"/>
              <a:gd name="connsiteX3-45" fmla="*/ 447050 w 503614"/>
              <a:gd name="connsiteY3-46" fmla="*/ 313482 h 353527"/>
              <a:gd name="connsiteX4-47" fmla="*/ 372777 w 503614"/>
              <a:gd name="connsiteY4-48" fmla="*/ 321056 h 353527"/>
              <a:gd name="connsiteX5-49" fmla="*/ 355405 w 503614"/>
              <a:gd name="connsiteY5-50" fmla="*/ 256537 h 353527"/>
              <a:gd name="connsiteX6-51" fmla="*/ 315648 w 503614"/>
              <a:gd name="connsiteY6-52" fmla="*/ 111270 h 353527"/>
              <a:gd name="connsiteX7-53" fmla="*/ 174498 w 503614"/>
              <a:gd name="connsiteY7-54" fmla="*/ 115611 h 353527"/>
              <a:gd name="connsiteX8-55" fmla="*/ 162676 w 503614"/>
              <a:gd name="connsiteY8-56" fmla="*/ 263928 h 353527"/>
              <a:gd name="connsiteX9-57" fmla="*/ 156570 w 503614"/>
              <a:gd name="connsiteY9-58" fmla="*/ 351524 h 353527"/>
              <a:gd name="connsiteX10" fmla="*/ 78600 w 503614"/>
              <a:gd name="connsiteY10" fmla="*/ 331635 h 353527"/>
              <a:gd name="connsiteX0-59" fmla="*/ 78600 w 465644"/>
              <a:gd name="connsiteY0-60" fmla="*/ 335721 h 367308"/>
              <a:gd name="connsiteX1-61" fmla="*/ 98099 w 465644"/>
              <a:gd name="connsiteY1-62" fmla="*/ 44037 h 367308"/>
              <a:gd name="connsiteX2-63" fmla="*/ 381727 w 465644"/>
              <a:gd name="connsiteY2-64" fmla="*/ 31648 h 367308"/>
              <a:gd name="connsiteX3-65" fmla="*/ 420858 w 465644"/>
              <a:gd name="connsiteY3-66" fmla="*/ 348524 h 367308"/>
              <a:gd name="connsiteX4-67" fmla="*/ 372777 w 465644"/>
              <a:gd name="connsiteY4-68" fmla="*/ 325142 h 367308"/>
              <a:gd name="connsiteX5-69" fmla="*/ 355405 w 465644"/>
              <a:gd name="connsiteY5-70" fmla="*/ 260623 h 367308"/>
              <a:gd name="connsiteX6-71" fmla="*/ 315648 w 465644"/>
              <a:gd name="connsiteY6-72" fmla="*/ 115356 h 367308"/>
              <a:gd name="connsiteX7-73" fmla="*/ 174498 w 465644"/>
              <a:gd name="connsiteY7-74" fmla="*/ 119697 h 367308"/>
              <a:gd name="connsiteX8-75" fmla="*/ 162676 w 465644"/>
              <a:gd name="connsiteY8-76" fmla="*/ 268014 h 367308"/>
              <a:gd name="connsiteX9-77" fmla="*/ 156570 w 465644"/>
              <a:gd name="connsiteY9-78" fmla="*/ 355610 h 367308"/>
              <a:gd name="connsiteX10-79" fmla="*/ 78600 w 465644"/>
              <a:gd name="connsiteY10-80" fmla="*/ 335721 h 367308"/>
              <a:gd name="connsiteX0-81" fmla="*/ 78600 w 482853"/>
              <a:gd name="connsiteY0-82" fmla="*/ 326296 h 357883"/>
              <a:gd name="connsiteX1-83" fmla="*/ 98099 w 482853"/>
              <a:gd name="connsiteY1-84" fmla="*/ 34612 h 357883"/>
              <a:gd name="connsiteX2-85" fmla="*/ 381727 w 482853"/>
              <a:gd name="connsiteY2-86" fmla="*/ 22223 h 357883"/>
              <a:gd name="connsiteX3-87" fmla="*/ 482310 w 482853"/>
              <a:gd name="connsiteY3-88" fmla="*/ 199034 h 357883"/>
              <a:gd name="connsiteX4-89" fmla="*/ 420858 w 482853"/>
              <a:gd name="connsiteY4-90" fmla="*/ 339099 h 357883"/>
              <a:gd name="connsiteX5-91" fmla="*/ 372777 w 482853"/>
              <a:gd name="connsiteY5-92" fmla="*/ 315717 h 357883"/>
              <a:gd name="connsiteX6-93" fmla="*/ 355405 w 482853"/>
              <a:gd name="connsiteY6-94" fmla="*/ 251198 h 357883"/>
              <a:gd name="connsiteX7-95" fmla="*/ 315648 w 482853"/>
              <a:gd name="connsiteY7-96" fmla="*/ 105931 h 357883"/>
              <a:gd name="connsiteX8-97" fmla="*/ 174498 w 482853"/>
              <a:gd name="connsiteY8-98" fmla="*/ 110272 h 357883"/>
              <a:gd name="connsiteX9-99" fmla="*/ 162676 w 482853"/>
              <a:gd name="connsiteY9-100" fmla="*/ 258589 h 357883"/>
              <a:gd name="connsiteX10-101" fmla="*/ 156570 w 482853"/>
              <a:gd name="connsiteY10-102" fmla="*/ 346185 h 357883"/>
              <a:gd name="connsiteX11" fmla="*/ 78600 w 482853"/>
              <a:gd name="connsiteY11" fmla="*/ 326296 h 357883"/>
              <a:gd name="connsiteX0-103" fmla="*/ 78600 w 482853"/>
              <a:gd name="connsiteY0-104" fmla="*/ 326296 h 357883"/>
              <a:gd name="connsiteX1-105" fmla="*/ 98099 w 482853"/>
              <a:gd name="connsiteY1-106" fmla="*/ 34612 h 357883"/>
              <a:gd name="connsiteX2-107" fmla="*/ 381727 w 482853"/>
              <a:gd name="connsiteY2-108" fmla="*/ 22223 h 357883"/>
              <a:gd name="connsiteX3-109" fmla="*/ 482310 w 482853"/>
              <a:gd name="connsiteY3-110" fmla="*/ 199034 h 357883"/>
              <a:gd name="connsiteX4-111" fmla="*/ 420858 w 482853"/>
              <a:gd name="connsiteY4-112" fmla="*/ 339099 h 357883"/>
              <a:gd name="connsiteX5-113" fmla="*/ 372777 w 482853"/>
              <a:gd name="connsiteY5-114" fmla="*/ 315717 h 357883"/>
              <a:gd name="connsiteX6-115" fmla="*/ 355405 w 482853"/>
              <a:gd name="connsiteY6-116" fmla="*/ 251198 h 357883"/>
              <a:gd name="connsiteX7-117" fmla="*/ 315648 w 482853"/>
              <a:gd name="connsiteY7-118" fmla="*/ 105931 h 357883"/>
              <a:gd name="connsiteX8-119" fmla="*/ 174498 w 482853"/>
              <a:gd name="connsiteY8-120" fmla="*/ 110272 h 357883"/>
              <a:gd name="connsiteX9-121" fmla="*/ 162676 w 482853"/>
              <a:gd name="connsiteY9-122" fmla="*/ 258589 h 357883"/>
              <a:gd name="connsiteX10-123" fmla="*/ 156570 w 482853"/>
              <a:gd name="connsiteY10-124" fmla="*/ 346185 h 357883"/>
              <a:gd name="connsiteX11-125" fmla="*/ 78600 w 482853"/>
              <a:gd name="connsiteY11-126" fmla="*/ 326296 h 357883"/>
              <a:gd name="connsiteX0-127" fmla="*/ 78600 w 482853"/>
              <a:gd name="connsiteY0-128" fmla="*/ 326296 h 357883"/>
              <a:gd name="connsiteX1-129" fmla="*/ 98099 w 482853"/>
              <a:gd name="connsiteY1-130" fmla="*/ 34612 h 357883"/>
              <a:gd name="connsiteX2-131" fmla="*/ 381727 w 482853"/>
              <a:gd name="connsiteY2-132" fmla="*/ 22223 h 357883"/>
              <a:gd name="connsiteX3-133" fmla="*/ 482310 w 482853"/>
              <a:gd name="connsiteY3-134" fmla="*/ 199034 h 357883"/>
              <a:gd name="connsiteX4-135" fmla="*/ 420858 w 482853"/>
              <a:gd name="connsiteY4-136" fmla="*/ 339099 h 357883"/>
              <a:gd name="connsiteX5-137" fmla="*/ 372777 w 482853"/>
              <a:gd name="connsiteY5-138" fmla="*/ 315717 h 357883"/>
              <a:gd name="connsiteX6-139" fmla="*/ 350642 w 482853"/>
              <a:gd name="connsiteY6-140" fmla="*/ 253579 h 357883"/>
              <a:gd name="connsiteX7-141" fmla="*/ 315648 w 482853"/>
              <a:gd name="connsiteY7-142" fmla="*/ 105931 h 357883"/>
              <a:gd name="connsiteX8-143" fmla="*/ 174498 w 482853"/>
              <a:gd name="connsiteY8-144" fmla="*/ 110272 h 357883"/>
              <a:gd name="connsiteX9-145" fmla="*/ 162676 w 482853"/>
              <a:gd name="connsiteY9-146" fmla="*/ 258589 h 357883"/>
              <a:gd name="connsiteX10-147" fmla="*/ 156570 w 482853"/>
              <a:gd name="connsiteY10-148" fmla="*/ 346185 h 357883"/>
              <a:gd name="connsiteX11-149" fmla="*/ 78600 w 482853"/>
              <a:gd name="connsiteY11-150" fmla="*/ 326296 h 357883"/>
              <a:gd name="connsiteX0-151" fmla="*/ 78600 w 482853"/>
              <a:gd name="connsiteY0-152" fmla="*/ 326296 h 357883"/>
              <a:gd name="connsiteX1-153" fmla="*/ 98099 w 482853"/>
              <a:gd name="connsiteY1-154" fmla="*/ 34612 h 357883"/>
              <a:gd name="connsiteX2-155" fmla="*/ 381727 w 482853"/>
              <a:gd name="connsiteY2-156" fmla="*/ 22223 h 357883"/>
              <a:gd name="connsiteX3-157" fmla="*/ 482310 w 482853"/>
              <a:gd name="connsiteY3-158" fmla="*/ 199034 h 357883"/>
              <a:gd name="connsiteX4-159" fmla="*/ 420858 w 482853"/>
              <a:gd name="connsiteY4-160" fmla="*/ 339099 h 357883"/>
              <a:gd name="connsiteX5-161" fmla="*/ 372777 w 482853"/>
              <a:gd name="connsiteY5-162" fmla="*/ 315717 h 357883"/>
              <a:gd name="connsiteX6-163" fmla="*/ 350642 w 482853"/>
              <a:gd name="connsiteY6-164" fmla="*/ 253579 h 357883"/>
              <a:gd name="connsiteX7-165" fmla="*/ 315648 w 482853"/>
              <a:gd name="connsiteY7-166" fmla="*/ 105931 h 357883"/>
              <a:gd name="connsiteX8-167" fmla="*/ 174498 w 482853"/>
              <a:gd name="connsiteY8-168" fmla="*/ 110272 h 357883"/>
              <a:gd name="connsiteX9-169" fmla="*/ 172201 w 482853"/>
              <a:gd name="connsiteY9-170" fmla="*/ 260971 h 357883"/>
              <a:gd name="connsiteX10-171" fmla="*/ 156570 w 482853"/>
              <a:gd name="connsiteY10-172" fmla="*/ 346185 h 357883"/>
              <a:gd name="connsiteX11-173" fmla="*/ 78600 w 482853"/>
              <a:gd name="connsiteY11-174" fmla="*/ 326296 h 357883"/>
              <a:gd name="connsiteX0-175" fmla="*/ 86886 w 412558"/>
              <a:gd name="connsiteY0-176" fmla="*/ 360065 h 360696"/>
              <a:gd name="connsiteX1-177" fmla="*/ 27804 w 412558"/>
              <a:gd name="connsiteY1-178" fmla="*/ 37425 h 360696"/>
              <a:gd name="connsiteX2-179" fmla="*/ 311432 w 412558"/>
              <a:gd name="connsiteY2-180" fmla="*/ 25036 h 360696"/>
              <a:gd name="connsiteX3-181" fmla="*/ 412015 w 412558"/>
              <a:gd name="connsiteY3-182" fmla="*/ 201847 h 360696"/>
              <a:gd name="connsiteX4-183" fmla="*/ 350563 w 412558"/>
              <a:gd name="connsiteY4-184" fmla="*/ 341912 h 360696"/>
              <a:gd name="connsiteX5-185" fmla="*/ 302482 w 412558"/>
              <a:gd name="connsiteY5-186" fmla="*/ 318530 h 360696"/>
              <a:gd name="connsiteX6-187" fmla="*/ 280347 w 412558"/>
              <a:gd name="connsiteY6-188" fmla="*/ 256392 h 360696"/>
              <a:gd name="connsiteX7-189" fmla="*/ 245353 w 412558"/>
              <a:gd name="connsiteY7-190" fmla="*/ 108744 h 360696"/>
              <a:gd name="connsiteX8-191" fmla="*/ 104203 w 412558"/>
              <a:gd name="connsiteY8-192" fmla="*/ 113085 h 360696"/>
              <a:gd name="connsiteX9-193" fmla="*/ 101906 w 412558"/>
              <a:gd name="connsiteY9-194" fmla="*/ 263784 h 360696"/>
              <a:gd name="connsiteX10-195" fmla="*/ 86275 w 412558"/>
              <a:gd name="connsiteY10-196" fmla="*/ 348998 h 360696"/>
              <a:gd name="connsiteX11-197" fmla="*/ 86886 w 412558"/>
              <a:gd name="connsiteY11-198" fmla="*/ 360065 h 360696"/>
              <a:gd name="connsiteX0-199" fmla="*/ 125305 w 450977"/>
              <a:gd name="connsiteY0-200" fmla="*/ 353326 h 353957"/>
              <a:gd name="connsiteX1-201" fmla="*/ 2758 w 450977"/>
              <a:gd name="connsiteY1-202" fmla="*/ 240352 h 353957"/>
              <a:gd name="connsiteX2-203" fmla="*/ 66223 w 450977"/>
              <a:gd name="connsiteY2-204" fmla="*/ 30686 h 353957"/>
              <a:gd name="connsiteX3-205" fmla="*/ 349851 w 450977"/>
              <a:gd name="connsiteY3-206" fmla="*/ 18297 h 353957"/>
              <a:gd name="connsiteX4-207" fmla="*/ 450434 w 450977"/>
              <a:gd name="connsiteY4-208" fmla="*/ 195108 h 353957"/>
              <a:gd name="connsiteX5-209" fmla="*/ 388982 w 450977"/>
              <a:gd name="connsiteY5-210" fmla="*/ 335173 h 353957"/>
              <a:gd name="connsiteX6-211" fmla="*/ 340901 w 450977"/>
              <a:gd name="connsiteY6-212" fmla="*/ 311791 h 353957"/>
              <a:gd name="connsiteX7-213" fmla="*/ 318766 w 450977"/>
              <a:gd name="connsiteY7-214" fmla="*/ 249653 h 353957"/>
              <a:gd name="connsiteX8-215" fmla="*/ 283772 w 450977"/>
              <a:gd name="connsiteY8-216" fmla="*/ 102005 h 353957"/>
              <a:gd name="connsiteX9-217" fmla="*/ 142622 w 450977"/>
              <a:gd name="connsiteY9-218" fmla="*/ 106346 h 353957"/>
              <a:gd name="connsiteX10-219" fmla="*/ 140325 w 450977"/>
              <a:gd name="connsiteY10-220" fmla="*/ 257045 h 353957"/>
              <a:gd name="connsiteX11-221" fmla="*/ 124694 w 450977"/>
              <a:gd name="connsiteY11-222" fmla="*/ 342259 h 353957"/>
              <a:gd name="connsiteX12" fmla="*/ 125305 w 450977"/>
              <a:gd name="connsiteY12" fmla="*/ 353326 h 353957"/>
              <a:gd name="connsiteX0-223" fmla="*/ 120942 w 446614"/>
              <a:gd name="connsiteY0-224" fmla="*/ 352687 h 353318"/>
              <a:gd name="connsiteX1-225" fmla="*/ 3157 w 446614"/>
              <a:gd name="connsiteY1-226" fmla="*/ 227807 h 353318"/>
              <a:gd name="connsiteX2-227" fmla="*/ 61860 w 446614"/>
              <a:gd name="connsiteY2-228" fmla="*/ 30047 h 353318"/>
              <a:gd name="connsiteX3-229" fmla="*/ 345488 w 446614"/>
              <a:gd name="connsiteY3-230" fmla="*/ 17658 h 353318"/>
              <a:gd name="connsiteX4-231" fmla="*/ 446071 w 446614"/>
              <a:gd name="connsiteY4-232" fmla="*/ 194469 h 353318"/>
              <a:gd name="connsiteX5-233" fmla="*/ 384619 w 446614"/>
              <a:gd name="connsiteY5-234" fmla="*/ 334534 h 353318"/>
              <a:gd name="connsiteX6-235" fmla="*/ 336538 w 446614"/>
              <a:gd name="connsiteY6-236" fmla="*/ 311152 h 353318"/>
              <a:gd name="connsiteX7-237" fmla="*/ 314403 w 446614"/>
              <a:gd name="connsiteY7-238" fmla="*/ 249014 h 353318"/>
              <a:gd name="connsiteX8-239" fmla="*/ 279409 w 446614"/>
              <a:gd name="connsiteY8-240" fmla="*/ 101366 h 353318"/>
              <a:gd name="connsiteX9-241" fmla="*/ 138259 w 446614"/>
              <a:gd name="connsiteY9-242" fmla="*/ 105707 h 353318"/>
              <a:gd name="connsiteX10-243" fmla="*/ 135962 w 446614"/>
              <a:gd name="connsiteY10-244" fmla="*/ 256406 h 353318"/>
              <a:gd name="connsiteX11-245" fmla="*/ 120331 w 446614"/>
              <a:gd name="connsiteY11-246" fmla="*/ 341620 h 353318"/>
              <a:gd name="connsiteX12-247" fmla="*/ 120942 w 446614"/>
              <a:gd name="connsiteY12-248" fmla="*/ 352687 h 353318"/>
              <a:gd name="connsiteX0-249" fmla="*/ 120942 w 446614"/>
              <a:gd name="connsiteY0-250" fmla="*/ 352687 h 353318"/>
              <a:gd name="connsiteX1-251" fmla="*/ 3157 w 446614"/>
              <a:gd name="connsiteY1-252" fmla="*/ 227807 h 353318"/>
              <a:gd name="connsiteX2-253" fmla="*/ 61860 w 446614"/>
              <a:gd name="connsiteY2-254" fmla="*/ 30047 h 353318"/>
              <a:gd name="connsiteX3-255" fmla="*/ 345488 w 446614"/>
              <a:gd name="connsiteY3-256" fmla="*/ 17658 h 353318"/>
              <a:gd name="connsiteX4-257" fmla="*/ 446071 w 446614"/>
              <a:gd name="connsiteY4-258" fmla="*/ 194469 h 353318"/>
              <a:gd name="connsiteX5-259" fmla="*/ 384619 w 446614"/>
              <a:gd name="connsiteY5-260" fmla="*/ 334534 h 353318"/>
              <a:gd name="connsiteX6-261" fmla="*/ 336538 w 446614"/>
              <a:gd name="connsiteY6-262" fmla="*/ 311152 h 353318"/>
              <a:gd name="connsiteX7-263" fmla="*/ 314403 w 446614"/>
              <a:gd name="connsiteY7-264" fmla="*/ 249014 h 353318"/>
              <a:gd name="connsiteX8-265" fmla="*/ 279409 w 446614"/>
              <a:gd name="connsiteY8-266" fmla="*/ 101366 h 353318"/>
              <a:gd name="connsiteX9-267" fmla="*/ 138259 w 446614"/>
              <a:gd name="connsiteY9-268" fmla="*/ 105707 h 353318"/>
              <a:gd name="connsiteX10-269" fmla="*/ 135962 w 446614"/>
              <a:gd name="connsiteY10-270" fmla="*/ 256406 h 353318"/>
              <a:gd name="connsiteX11-271" fmla="*/ 120331 w 446614"/>
              <a:gd name="connsiteY11-272" fmla="*/ 341620 h 353318"/>
              <a:gd name="connsiteX12-273" fmla="*/ 120942 w 446614"/>
              <a:gd name="connsiteY12-274" fmla="*/ 352687 h 35331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37" y="connsiteY9-38"/>
              </a:cxn>
              <a:cxn ang="0">
                <a:pos x="connsiteX10-79" y="connsiteY10-80"/>
              </a:cxn>
              <a:cxn ang="0">
                <a:pos x="connsiteX11-125" y="connsiteY11-126"/>
              </a:cxn>
              <a:cxn ang="0">
                <a:pos x="connsiteX12-247" y="connsiteY12-248"/>
              </a:cxn>
            </a:cxnLst>
            <a:rect l="l" t="t" r="r" b="b"/>
            <a:pathLst>
              <a:path w="446614" h="353318">
                <a:moveTo>
                  <a:pt x="120942" y="352687"/>
                </a:moveTo>
                <a:cubicBezTo>
                  <a:pt x="107366" y="330543"/>
                  <a:pt x="17766" y="269674"/>
                  <a:pt x="3157" y="227807"/>
                </a:cubicBezTo>
                <a:cubicBezTo>
                  <a:pt x="-6690" y="174034"/>
                  <a:pt x="4805" y="65072"/>
                  <a:pt x="61860" y="30047"/>
                </a:cubicBezTo>
                <a:cubicBezTo>
                  <a:pt x="118915" y="-4978"/>
                  <a:pt x="281453" y="-9746"/>
                  <a:pt x="345488" y="17658"/>
                </a:cubicBezTo>
                <a:cubicBezTo>
                  <a:pt x="409523" y="45062"/>
                  <a:pt x="449074" y="144037"/>
                  <a:pt x="446071" y="194469"/>
                </a:cubicBezTo>
                <a:cubicBezTo>
                  <a:pt x="452593" y="247282"/>
                  <a:pt x="398509" y="310324"/>
                  <a:pt x="384619" y="334534"/>
                </a:cubicBezTo>
                <a:cubicBezTo>
                  <a:pt x="390270" y="384243"/>
                  <a:pt x="351812" y="320643"/>
                  <a:pt x="336538" y="311152"/>
                </a:cubicBezTo>
                <a:cubicBezTo>
                  <a:pt x="321264" y="301661"/>
                  <a:pt x="331068" y="284772"/>
                  <a:pt x="314403" y="249014"/>
                </a:cubicBezTo>
                <a:cubicBezTo>
                  <a:pt x="389373" y="205557"/>
                  <a:pt x="308766" y="125251"/>
                  <a:pt x="279409" y="101366"/>
                </a:cubicBezTo>
                <a:cubicBezTo>
                  <a:pt x="250052" y="77481"/>
                  <a:pt x="181108" y="90123"/>
                  <a:pt x="138259" y="105707"/>
                </a:cubicBezTo>
                <a:cubicBezTo>
                  <a:pt x="47749" y="138625"/>
                  <a:pt x="51101" y="218453"/>
                  <a:pt x="135962" y="256406"/>
                </a:cubicBezTo>
                <a:cubicBezTo>
                  <a:pt x="120900" y="267369"/>
                  <a:pt x="135393" y="330657"/>
                  <a:pt x="120331" y="341620"/>
                </a:cubicBezTo>
                <a:cubicBezTo>
                  <a:pt x="107367" y="353226"/>
                  <a:pt x="133906" y="341081"/>
                  <a:pt x="120942" y="35268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52" name="流程图: 接点 51"/>
          <p:cNvSpPr/>
          <p:nvPr userDrawn="1"/>
        </p:nvSpPr>
        <p:spPr>
          <a:xfrm>
            <a:off x="7044104" y="458641"/>
            <a:ext cx="288000" cy="288162"/>
          </a:xfrm>
          <a:prstGeom prst="flowChartConnector">
            <a:avLst/>
          </a:prstGeom>
          <a:solidFill>
            <a:srgbClr val="0092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53" name="空心弧 18"/>
          <p:cNvSpPr/>
          <p:nvPr userDrawn="1"/>
        </p:nvSpPr>
        <p:spPr>
          <a:xfrm rot="5400000">
            <a:off x="7018546" y="188652"/>
            <a:ext cx="446614" cy="353318"/>
          </a:xfrm>
          <a:custGeom>
            <a:avLst/>
            <a:gdLst>
              <a:gd name="connsiteX0" fmla="*/ 78598 w 503582"/>
              <a:gd name="connsiteY0" fmla="*/ 331635 h 384313"/>
              <a:gd name="connsiteX1" fmla="*/ 98097 w 503582"/>
              <a:gd name="connsiteY1" fmla="*/ 39951 h 384313"/>
              <a:gd name="connsiteX2" fmla="*/ 381725 w 503582"/>
              <a:gd name="connsiteY2" fmla="*/ 27562 h 384313"/>
              <a:gd name="connsiteX3" fmla="*/ 447048 w 503582"/>
              <a:gd name="connsiteY3" fmla="*/ 313482 h 384313"/>
              <a:gd name="connsiteX4" fmla="*/ 355403 w 503582"/>
              <a:gd name="connsiteY4" fmla="*/ 256537 h 384313"/>
              <a:gd name="connsiteX5" fmla="*/ 315646 w 503582"/>
              <a:gd name="connsiteY5" fmla="*/ 111270 h 384313"/>
              <a:gd name="connsiteX6" fmla="*/ 174496 w 503582"/>
              <a:gd name="connsiteY6" fmla="*/ 115611 h 384313"/>
              <a:gd name="connsiteX7" fmla="*/ 162674 w 503582"/>
              <a:gd name="connsiteY7" fmla="*/ 263928 h 384313"/>
              <a:gd name="connsiteX8" fmla="*/ 78598 w 503582"/>
              <a:gd name="connsiteY8" fmla="*/ 331635 h 384313"/>
              <a:gd name="connsiteX0-1" fmla="*/ 78600 w 503614"/>
              <a:gd name="connsiteY0-2" fmla="*/ 331635 h 353527"/>
              <a:gd name="connsiteX1-3" fmla="*/ 98099 w 503614"/>
              <a:gd name="connsiteY1-4" fmla="*/ 39951 h 353527"/>
              <a:gd name="connsiteX2-5" fmla="*/ 381727 w 503614"/>
              <a:gd name="connsiteY2-6" fmla="*/ 27562 h 353527"/>
              <a:gd name="connsiteX3-7" fmla="*/ 447050 w 503614"/>
              <a:gd name="connsiteY3-8" fmla="*/ 313482 h 353527"/>
              <a:gd name="connsiteX4-9" fmla="*/ 355405 w 503614"/>
              <a:gd name="connsiteY4-10" fmla="*/ 256537 h 353527"/>
              <a:gd name="connsiteX5-11" fmla="*/ 315648 w 503614"/>
              <a:gd name="connsiteY5-12" fmla="*/ 111270 h 353527"/>
              <a:gd name="connsiteX6-13" fmla="*/ 174498 w 503614"/>
              <a:gd name="connsiteY6-14" fmla="*/ 115611 h 353527"/>
              <a:gd name="connsiteX7-15" fmla="*/ 162676 w 503614"/>
              <a:gd name="connsiteY7-16" fmla="*/ 263928 h 353527"/>
              <a:gd name="connsiteX8-17" fmla="*/ 156570 w 503614"/>
              <a:gd name="connsiteY8-18" fmla="*/ 351524 h 353527"/>
              <a:gd name="connsiteX9" fmla="*/ 78600 w 503614"/>
              <a:gd name="connsiteY9" fmla="*/ 331635 h 353527"/>
              <a:gd name="connsiteX0-19" fmla="*/ 78600 w 503614"/>
              <a:gd name="connsiteY0-20" fmla="*/ 331635 h 353527"/>
              <a:gd name="connsiteX1-21" fmla="*/ 98099 w 503614"/>
              <a:gd name="connsiteY1-22" fmla="*/ 39951 h 353527"/>
              <a:gd name="connsiteX2-23" fmla="*/ 381727 w 503614"/>
              <a:gd name="connsiteY2-24" fmla="*/ 27562 h 353527"/>
              <a:gd name="connsiteX3-25" fmla="*/ 447050 w 503614"/>
              <a:gd name="connsiteY3-26" fmla="*/ 313482 h 353527"/>
              <a:gd name="connsiteX4-27" fmla="*/ 355405 w 503614"/>
              <a:gd name="connsiteY4-28" fmla="*/ 256537 h 353527"/>
              <a:gd name="connsiteX5-29" fmla="*/ 315648 w 503614"/>
              <a:gd name="connsiteY5-30" fmla="*/ 111270 h 353527"/>
              <a:gd name="connsiteX6-31" fmla="*/ 174498 w 503614"/>
              <a:gd name="connsiteY6-32" fmla="*/ 115611 h 353527"/>
              <a:gd name="connsiteX7-33" fmla="*/ 162676 w 503614"/>
              <a:gd name="connsiteY7-34" fmla="*/ 263928 h 353527"/>
              <a:gd name="connsiteX8-35" fmla="*/ 156570 w 503614"/>
              <a:gd name="connsiteY8-36" fmla="*/ 351524 h 353527"/>
              <a:gd name="connsiteX9-37" fmla="*/ 78600 w 503614"/>
              <a:gd name="connsiteY9-38" fmla="*/ 331635 h 353527"/>
              <a:gd name="connsiteX0-39" fmla="*/ 78600 w 503614"/>
              <a:gd name="connsiteY0-40" fmla="*/ 331635 h 353527"/>
              <a:gd name="connsiteX1-41" fmla="*/ 98099 w 503614"/>
              <a:gd name="connsiteY1-42" fmla="*/ 39951 h 353527"/>
              <a:gd name="connsiteX2-43" fmla="*/ 381727 w 503614"/>
              <a:gd name="connsiteY2-44" fmla="*/ 27562 h 353527"/>
              <a:gd name="connsiteX3-45" fmla="*/ 447050 w 503614"/>
              <a:gd name="connsiteY3-46" fmla="*/ 313482 h 353527"/>
              <a:gd name="connsiteX4-47" fmla="*/ 372777 w 503614"/>
              <a:gd name="connsiteY4-48" fmla="*/ 321056 h 353527"/>
              <a:gd name="connsiteX5-49" fmla="*/ 355405 w 503614"/>
              <a:gd name="connsiteY5-50" fmla="*/ 256537 h 353527"/>
              <a:gd name="connsiteX6-51" fmla="*/ 315648 w 503614"/>
              <a:gd name="connsiteY6-52" fmla="*/ 111270 h 353527"/>
              <a:gd name="connsiteX7-53" fmla="*/ 174498 w 503614"/>
              <a:gd name="connsiteY7-54" fmla="*/ 115611 h 353527"/>
              <a:gd name="connsiteX8-55" fmla="*/ 162676 w 503614"/>
              <a:gd name="connsiteY8-56" fmla="*/ 263928 h 353527"/>
              <a:gd name="connsiteX9-57" fmla="*/ 156570 w 503614"/>
              <a:gd name="connsiteY9-58" fmla="*/ 351524 h 353527"/>
              <a:gd name="connsiteX10" fmla="*/ 78600 w 503614"/>
              <a:gd name="connsiteY10" fmla="*/ 331635 h 353527"/>
              <a:gd name="connsiteX0-59" fmla="*/ 78600 w 465644"/>
              <a:gd name="connsiteY0-60" fmla="*/ 335721 h 367308"/>
              <a:gd name="connsiteX1-61" fmla="*/ 98099 w 465644"/>
              <a:gd name="connsiteY1-62" fmla="*/ 44037 h 367308"/>
              <a:gd name="connsiteX2-63" fmla="*/ 381727 w 465644"/>
              <a:gd name="connsiteY2-64" fmla="*/ 31648 h 367308"/>
              <a:gd name="connsiteX3-65" fmla="*/ 420858 w 465644"/>
              <a:gd name="connsiteY3-66" fmla="*/ 348524 h 367308"/>
              <a:gd name="connsiteX4-67" fmla="*/ 372777 w 465644"/>
              <a:gd name="connsiteY4-68" fmla="*/ 325142 h 367308"/>
              <a:gd name="connsiteX5-69" fmla="*/ 355405 w 465644"/>
              <a:gd name="connsiteY5-70" fmla="*/ 260623 h 367308"/>
              <a:gd name="connsiteX6-71" fmla="*/ 315648 w 465644"/>
              <a:gd name="connsiteY6-72" fmla="*/ 115356 h 367308"/>
              <a:gd name="connsiteX7-73" fmla="*/ 174498 w 465644"/>
              <a:gd name="connsiteY7-74" fmla="*/ 119697 h 367308"/>
              <a:gd name="connsiteX8-75" fmla="*/ 162676 w 465644"/>
              <a:gd name="connsiteY8-76" fmla="*/ 268014 h 367308"/>
              <a:gd name="connsiteX9-77" fmla="*/ 156570 w 465644"/>
              <a:gd name="connsiteY9-78" fmla="*/ 355610 h 367308"/>
              <a:gd name="connsiteX10-79" fmla="*/ 78600 w 465644"/>
              <a:gd name="connsiteY10-80" fmla="*/ 335721 h 367308"/>
              <a:gd name="connsiteX0-81" fmla="*/ 78600 w 482853"/>
              <a:gd name="connsiteY0-82" fmla="*/ 326296 h 357883"/>
              <a:gd name="connsiteX1-83" fmla="*/ 98099 w 482853"/>
              <a:gd name="connsiteY1-84" fmla="*/ 34612 h 357883"/>
              <a:gd name="connsiteX2-85" fmla="*/ 381727 w 482853"/>
              <a:gd name="connsiteY2-86" fmla="*/ 22223 h 357883"/>
              <a:gd name="connsiteX3-87" fmla="*/ 482310 w 482853"/>
              <a:gd name="connsiteY3-88" fmla="*/ 199034 h 357883"/>
              <a:gd name="connsiteX4-89" fmla="*/ 420858 w 482853"/>
              <a:gd name="connsiteY4-90" fmla="*/ 339099 h 357883"/>
              <a:gd name="connsiteX5-91" fmla="*/ 372777 w 482853"/>
              <a:gd name="connsiteY5-92" fmla="*/ 315717 h 357883"/>
              <a:gd name="connsiteX6-93" fmla="*/ 355405 w 482853"/>
              <a:gd name="connsiteY6-94" fmla="*/ 251198 h 357883"/>
              <a:gd name="connsiteX7-95" fmla="*/ 315648 w 482853"/>
              <a:gd name="connsiteY7-96" fmla="*/ 105931 h 357883"/>
              <a:gd name="connsiteX8-97" fmla="*/ 174498 w 482853"/>
              <a:gd name="connsiteY8-98" fmla="*/ 110272 h 357883"/>
              <a:gd name="connsiteX9-99" fmla="*/ 162676 w 482853"/>
              <a:gd name="connsiteY9-100" fmla="*/ 258589 h 357883"/>
              <a:gd name="connsiteX10-101" fmla="*/ 156570 w 482853"/>
              <a:gd name="connsiteY10-102" fmla="*/ 346185 h 357883"/>
              <a:gd name="connsiteX11" fmla="*/ 78600 w 482853"/>
              <a:gd name="connsiteY11" fmla="*/ 326296 h 357883"/>
              <a:gd name="connsiteX0-103" fmla="*/ 78600 w 482853"/>
              <a:gd name="connsiteY0-104" fmla="*/ 326296 h 357883"/>
              <a:gd name="connsiteX1-105" fmla="*/ 98099 w 482853"/>
              <a:gd name="connsiteY1-106" fmla="*/ 34612 h 357883"/>
              <a:gd name="connsiteX2-107" fmla="*/ 381727 w 482853"/>
              <a:gd name="connsiteY2-108" fmla="*/ 22223 h 357883"/>
              <a:gd name="connsiteX3-109" fmla="*/ 482310 w 482853"/>
              <a:gd name="connsiteY3-110" fmla="*/ 199034 h 357883"/>
              <a:gd name="connsiteX4-111" fmla="*/ 420858 w 482853"/>
              <a:gd name="connsiteY4-112" fmla="*/ 339099 h 357883"/>
              <a:gd name="connsiteX5-113" fmla="*/ 372777 w 482853"/>
              <a:gd name="connsiteY5-114" fmla="*/ 315717 h 357883"/>
              <a:gd name="connsiteX6-115" fmla="*/ 355405 w 482853"/>
              <a:gd name="connsiteY6-116" fmla="*/ 251198 h 357883"/>
              <a:gd name="connsiteX7-117" fmla="*/ 315648 w 482853"/>
              <a:gd name="connsiteY7-118" fmla="*/ 105931 h 357883"/>
              <a:gd name="connsiteX8-119" fmla="*/ 174498 w 482853"/>
              <a:gd name="connsiteY8-120" fmla="*/ 110272 h 357883"/>
              <a:gd name="connsiteX9-121" fmla="*/ 162676 w 482853"/>
              <a:gd name="connsiteY9-122" fmla="*/ 258589 h 357883"/>
              <a:gd name="connsiteX10-123" fmla="*/ 156570 w 482853"/>
              <a:gd name="connsiteY10-124" fmla="*/ 346185 h 357883"/>
              <a:gd name="connsiteX11-125" fmla="*/ 78600 w 482853"/>
              <a:gd name="connsiteY11-126" fmla="*/ 326296 h 357883"/>
              <a:gd name="connsiteX0-127" fmla="*/ 78600 w 482853"/>
              <a:gd name="connsiteY0-128" fmla="*/ 326296 h 357883"/>
              <a:gd name="connsiteX1-129" fmla="*/ 98099 w 482853"/>
              <a:gd name="connsiteY1-130" fmla="*/ 34612 h 357883"/>
              <a:gd name="connsiteX2-131" fmla="*/ 381727 w 482853"/>
              <a:gd name="connsiteY2-132" fmla="*/ 22223 h 357883"/>
              <a:gd name="connsiteX3-133" fmla="*/ 482310 w 482853"/>
              <a:gd name="connsiteY3-134" fmla="*/ 199034 h 357883"/>
              <a:gd name="connsiteX4-135" fmla="*/ 420858 w 482853"/>
              <a:gd name="connsiteY4-136" fmla="*/ 339099 h 357883"/>
              <a:gd name="connsiteX5-137" fmla="*/ 372777 w 482853"/>
              <a:gd name="connsiteY5-138" fmla="*/ 315717 h 357883"/>
              <a:gd name="connsiteX6-139" fmla="*/ 350642 w 482853"/>
              <a:gd name="connsiteY6-140" fmla="*/ 253579 h 357883"/>
              <a:gd name="connsiteX7-141" fmla="*/ 315648 w 482853"/>
              <a:gd name="connsiteY7-142" fmla="*/ 105931 h 357883"/>
              <a:gd name="connsiteX8-143" fmla="*/ 174498 w 482853"/>
              <a:gd name="connsiteY8-144" fmla="*/ 110272 h 357883"/>
              <a:gd name="connsiteX9-145" fmla="*/ 162676 w 482853"/>
              <a:gd name="connsiteY9-146" fmla="*/ 258589 h 357883"/>
              <a:gd name="connsiteX10-147" fmla="*/ 156570 w 482853"/>
              <a:gd name="connsiteY10-148" fmla="*/ 346185 h 357883"/>
              <a:gd name="connsiteX11-149" fmla="*/ 78600 w 482853"/>
              <a:gd name="connsiteY11-150" fmla="*/ 326296 h 357883"/>
              <a:gd name="connsiteX0-151" fmla="*/ 78600 w 482853"/>
              <a:gd name="connsiteY0-152" fmla="*/ 326296 h 357883"/>
              <a:gd name="connsiteX1-153" fmla="*/ 98099 w 482853"/>
              <a:gd name="connsiteY1-154" fmla="*/ 34612 h 357883"/>
              <a:gd name="connsiteX2-155" fmla="*/ 381727 w 482853"/>
              <a:gd name="connsiteY2-156" fmla="*/ 22223 h 357883"/>
              <a:gd name="connsiteX3-157" fmla="*/ 482310 w 482853"/>
              <a:gd name="connsiteY3-158" fmla="*/ 199034 h 357883"/>
              <a:gd name="connsiteX4-159" fmla="*/ 420858 w 482853"/>
              <a:gd name="connsiteY4-160" fmla="*/ 339099 h 357883"/>
              <a:gd name="connsiteX5-161" fmla="*/ 372777 w 482853"/>
              <a:gd name="connsiteY5-162" fmla="*/ 315717 h 357883"/>
              <a:gd name="connsiteX6-163" fmla="*/ 350642 w 482853"/>
              <a:gd name="connsiteY6-164" fmla="*/ 253579 h 357883"/>
              <a:gd name="connsiteX7-165" fmla="*/ 315648 w 482853"/>
              <a:gd name="connsiteY7-166" fmla="*/ 105931 h 357883"/>
              <a:gd name="connsiteX8-167" fmla="*/ 174498 w 482853"/>
              <a:gd name="connsiteY8-168" fmla="*/ 110272 h 357883"/>
              <a:gd name="connsiteX9-169" fmla="*/ 172201 w 482853"/>
              <a:gd name="connsiteY9-170" fmla="*/ 260971 h 357883"/>
              <a:gd name="connsiteX10-171" fmla="*/ 156570 w 482853"/>
              <a:gd name="connsiteY10-172" fmla="*/ 346185 h 357883"/>
              <a:gd name="connsiteX11-173" fmla="*/ 78600 w 482853"/>
              <a:gd name="connsiteY11-174" fmla="*/ 326296 h 357883"/>
              <a:gd name="connsiteX0-175" fmla="*/ 86886 w 412558"/>
              <a:gd name="connsiteY0-176" fmla="*/ 360065 h 360696"/>
              <a:gd name="connsiteX1-177" fmla="*/ 27804 w 412558"/>
              <a:gd name="connsiteY1-178" fmla="*/ 37425 h 360696"/>
              <a:gd name="connsiteX2-179" fmla="*/ 311432 w 412558"/>
              <a:gd name="connsiteY2-180" fmla="*/ 25036 h 360696"/>
              <a:gd name="connsiteX3-181" fmla="*/ 412015 w 412558"/>
              <a:gd name="connsiteY3-182" fmla="*/ 201847 h 360696"/>
              <a:gd name="connsiteX4-183" fmla="*/ 350563 w 412558"/>
              <a:gd name="connsiteY4-184" fmla="*/ 341912 h 360696"/>
              <a:gd name="connsiteX5-185" fmla="*/ 302482 w 412558"/>
              <a:gd name="connsiteY5-186" fmla="*/ 318530 h 360696"/>
              <a:gd name="connsiteX6-187" fmla="*/ 280347 w 412558"/>
              <a:gd name="connsiteY6-188" fmla="*/ 256392 h 360696"/>
              <a:gd name="connsiteX7-189" fmla="*/ 245353 w 412558"/>
              <a:gd name="connsiteY7-190" fmla="*/ 108744 h 360696"/>
              <a:gd name="connsiteX8-191" fmla="*/ 104203 w 412558"/>
              <a:gd name="connsiteY8-192" fmla="*/ 113085 h 360696"/>
              <a:gd name="connsiteX9-193" fmla="*/ 101906 w 412558"/>
              <a:gd name="connsiteY9-194" fmla="*/ 263784 h 360696"/>
              <a:gd name="connsiteX10-195" fmla="*/ 86275 w 412558"/>
              <a:gd name="connsiteY10-196" fmla="*/ 348998 h 360696"/>
              <a:gd name="connsiteX11-197" fmla="*/ 86886 w 412558"/>
              <a:gd name="connsiteY11-198" fmla="*/ 360065 h 360696"/>
              <a:gd name="connsiteX0-199" fmla="*/ 125305 w 450977"/>
              <a:gd name="connsiteY0-200" fmla="*/ 353326 h 353957"/>
              <a:gd name="connsiteX1-201" fmla="*/ 2758 w 450977"/>
              <a:gd name="connsiteY1-202" fmla="*/ 240352 h 353957"/>
              <a:gd name="connsiteX2-203" fmla="*/ 66223 w 450977"/>
              <a:gd name="connsiteY2-204" fmla="*/ 30686 h 353957"/>
              <a:gd name="connsiteX3-205" fmla="*/ 349851 w 450977"/>
              <a:gd name="connsiteY3-206" fmla="*/ 18297 h 353957"/>
              <a:gd name="connsiteX4-207" fmla="*/ 450434 w 450977"/>
              <a:gd name="connsiteY4-208" fmla="*/ 195108 h 353957"/>
              <a:gd name="connsiteX5-209" fmla="*/ 388982 w 450977"/>
              <a:gd name="connsiteY5-210" fmla="*/ 335173 h 353957"/>
              <a:gd name="connsiteX6-211" fmla="*/ 340901 w 450977"/>
              <a:gd name="connsiteY6-212" fmla="*/ 311791 h 353957"/>
              <a:gd name="connsiteX7-213" fmla="*/ 318766 w 450977"/>
              <a:gd name="connsiteY7-214" fmla="*/ 249653 h 353957"/>
              <a:gd name="connsiteX8-215" fmla="*/ 283772 w 450977"/>
              <a:gd name="connsiteY8-216" fmla="*/ 102005 h 353957"/>
              <a:gd name="connsiteX9-217" fmla="*/ 142622 w 450977"/>
              <a:gd name="connsiteY9-218" fmla="*/ 106346 h 353957"/>
              <a:gd name="connsiteX10-219" fmla="*/ 140325 w 450977"/>
              <a:gd name="connsiteY10-220" fmla="*/ 257045 h 353957"/>
              <a:gd name="connsiteX11-221" fmla="*/ 124694 w 450977"/>
              <a:gd name="connsiteY11-222" fmla="*/ 342259 h 353957"/>
              <a:gd name="connsiteX12" fmla="*/ 125305 w 450977"/>
              <a:gd name="connsiteY12" fmla="*/ 353326 h 353957"/>
              <a:gd name="connsiteX0-223" fmla="*/ 120942 w 446614"/>
              <a:gd name="connsiteY0-224" fmla="*/ 352687 h 353318"/>
              <a:gd name="connsiteX1-225" fmla="*/ 3157 w 446614"/>
              <a:gd name="connsiteY1-226" fmla="*/ 227807 h 353318"/>
              <a:gd name="connsiteX2-227" fmla="*/ 61860 w 446614"/>
              <a:gd name="connsiteY2-228" fmla="*/ 30047 h 353318"/>
              <a:gd name="connsiteX3-229" fmla="*/ 345488 w 446614"/>
              <a:gd name="connsiteY3-230" fmla="*/ 17658 h 353318"/>
              <a:gd name="connsiteX4-231" fmla="*/ 446071 w 446614"/>
              <a:gd name="connsiteY4-232" fmla="*/ 194469 h 353318"/>
              <a:gd name="connsiteX5-233" fmla="*/ 384619 w 446614"/>
              <a:gd name="connsiteY5-234" fmla="*/ 334534 h 353318"/>
              <a:gd name="connsiteX6-235" fmla="*/ 336538 w 446614"/>
              <a:gd name="connsiteY6-236" fmla="*/ 311152 h 353318"/>
              <a:gd name="connsiteX7-237" fmla="*/ 314403 w 446614"/>
              <a:gd name="connsiteY7-238" fmla="*/ 249014 h 353318"/>
              <a:gd name="connsiteX8-239" fmla="*/ 279409 w 446614"/>
              <a:gd name="connsiteY8-240" fmla="*/ 101366 h 353318"/>
              <a:gd name="connsiteX9-241" fmla="*/ 138259 w 446614"/>
              <a:gd name="connsiteY9-242" fmla="*/ 105707 h 353318"/>
              <a:gd name="connsiteX10-243" fmla="*/ 135962 w 446614"/>
              <a:gd name="connsiteY10-244" fmla="*/ 256406 h 353318"/>
              <a:gd name="connsiteX11-245" fmla="*/ 120331 w 446614"/>
              <a:gd name="connsiteY11-246" fmla="*/ 341620 h 353318"/>
              <a:gd name="connsiteX12-247" fmla="*/ 120942 w 446614"/>
              <a:gd name="connsiteY12-248" fmla="*/ 352687 h 353318"/>
              <a:gd name="connsiteX0-249" fmla="*/ 120942 w 446614"/>
              <a:gd name="connsiteY0-250" fmla="*/ 352687 h 353318"/>
              <a:gd name="connsiteX1-251" fmla="*/ 3157 w 446614"/>
              <a:gd name="connsiteY1-252" fmla="*/ 227807 h 353318"/>
              <a:gd name="connsiteX2-253" fmla="*/ 61860 w 446614"/>
              <a:gd name="connsiteY2-254" fmla="*/ 30047 h 353318"/>
              <a:gd name="connsiteX3-255" fmla="*/ 345488 w 446614"/>
              <a:gd name="connsiteY3-256" fmla="*/ 17658 h 353318"/>
              <a:gd name="connsiteX4-257" fmla="*/ 446071 w 446614"/>
              <a:gd name="connsiteY4-258" fmla="*/ 194469 h 353318"/>
              <a:gd name="connsiteX5-259" fmla="*/ 384619 w 446614"/>
              <a:gd name="connsiteY5-260" fmla="*/ 334534 h 353318"/>
              <a:gd name="connsiteX6-261" fmla="*/ 336538 w 446614"/>
              <a:gd name="connsiteY6-262" fmla="*/ 311152 h 353318"/>
              <a:gd name="connsiteX7-263" fmla="*/ 314403 w 446614"/>
              <a:gd name="connsiteY7-264" fmla="*/ 249014 h 353318"/>
              <a:gd name="connsiteX8-265" fmla="*/ 279409 w 446614"/>
              <a:gd name="connsiteY8-266" fmla="*/ 101366 h 353318"/>
              <a:gd name="connsiteX9-267" fmla="*/ 138259 w 446614"/>
              <a:gd name="connsiteY9-268" fmla="*/ 105707 h 353318"/>
              <a:gd name="connsiteX10-269" fmla="*/ 135962 w 446614"/>
              <a:gd name="connsiteY10-270" fmla="*/ 256406 h 353318"/>
              <a:gd name="connsiteX11-271" fmla="*/ 120331 w 446614"/>
              <a:gd name="connsiteY11-272" fmla="*/ 341620 h 353318"/>
              <a:gd name="connsiteX12-273" fmla="*/ 120942 w 446614"/>
              <a:gd name="connsiteY12-274" fmla="*/ 352687 h 35331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37" y="connsiteY9-38"/>
              </a:cxn>
              <a:cxn ang="0">
                <a:pos x="connsiteX10-79" y="connsiteY10-80"/>
              </a:cxn>
              <a:cxn ang="0">
                <a:pos x="connsiteX11-125" y="connsiteY11-126"/>
              </a:cxn>
              <a:cxn ang="0">
                <a:pos x="connsiteX12-247" y="connsiteY12-248"/>
              </a:cxn>
            </a:cxnLst>
            <a:rect l="l" t="t" r="r" b="b"/>
            <a:pathLst>
              <a:path w="446614" h="353318">
                <a:moveTo>
                  <a:pt x="120942" y="352687"/>
                </a:moveTo>
                <a:cubicBezTo>
                  <a:pt x="107366" y="330543"/>
                  <a:pt x="17766" y="269674"/>
                  <a:pt x="3157" y="227807"/>
                </a:cubicBezTo>
                <a:cubicBezTo>
                  <a:pt x="-6690" y="174034"/>
                  <a:pt x="4805" y="65072"/>
                  <a:pt x="61860" y="30047"/>
                </a:cubicBezTo>
                <a:cubicBezTo>
                  <a:pt x="118915" y="-4978"/>
                  <a:pt x="281453" y="-9746"/>
                  <a:pt x="345488" y="17658"/>
                </a:cubicBezTo>
                <a:cubicBezTo>
                  <a:pt x="409523" y="45062"/>
                  <a:pt x="449074" y="144037"/>
                  <a:pt x="446071" y="194469"/>
                </a:cubicBezTo>
                <a:cubicBezTo>
                  <a:pt x="452593" y="247282"/>
                  <a:pt x="398509" y="310324"/>
                  <a:pt x="384619" y="334534"/>
                </a:cubicBezTo>
                <a:cubicBezTo>
                  <a:pt x="390270" y="384243"/>
                  <a:pt x="351812" y="320643"/>
                  <a:pt x="336538" y="311152"/>
                </a:cubicBezTo>
                <a:cubicBezTo>
                  <a:pt x="321264" y="301661"/>
                  <a:pt x="331068" y="284772"/>
                  <a:pt x="314403" y="249014"/>
                </a:cubicBezTo>
                <a:cubicBezTo>
                  <a:pt x="389373" y="205557"/>
                  <a:pt x="308766" y="125251"/>
                  <a:pt x="279409" y="101366"/>
                </a:cubicBezTo>
                <a:cubicBezTo>
                  <a:pt x="250052" y="77481"/>
                  <a:pt x="181108" y="90123"/>
                  <a:pt x="138259" y="105707"/>
                </a:cubicBezTo>
                <a:cubicBezTo>
                  <a:pt x="47749" y="138625"/>
                  <a:pt x="51101" y="218453"/>
                  <a:pt x="135962" y="256406"/>
                </a:cubicBezTo>
                <a:cubicBezTo>
                  <a:pt x="120900" y="267369"/>
                  <a:pt x="135393" y="330657"/>
                  <a:pt x="120331" y="341620"/>
                </a:cubicBezTo>
                <a:cubicBezTo>
                  <a:pt x="107367" y="353226"/>
                  <a:pt x="133906" y="341081"/>
                  <a:pt x="120942" y="35268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54" name="流程图: 接点 53"/>
          <p:cNvSpPr/>
          <p:nvPr userDrawn="1"/>
        </p:nvSpPr>
        <p:spPr>
          <a:xfrm>
            <a:off x="8383649" y="450270"/>
            <a:ext cx="288000" cy="288162"/>
          </a:xfrm>
          <a:prstGeom prst="flowChartConnector">
            <a:avLst/>
          </a:prstGeom>
          <a:solidFill>
            <a:srgbClr val="0092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55" name="空心弧 18"/>
          <p:cNvSpPr/>
          <p:nvPr userDrawn="1"/>
        </p:nvSpPr>
        <p:spPr>
          <a:xfrm rot="5400000">
            <a:off x="8358091" y="180281"/>
            <a:ext cx="446614" cy="353318"/>
          </a:xfrm>
          <a:custGeom>
            <a:avLst/>
            <a:gdLst>
              <a:gd name="connsiteX0" fmla="*/ 78598 w 503582"/>
              <a:gd name="connsiteY0" fmla="*/ 331635 h 384313"/>
              <a:gd name="connsiteX1" fmla="*/ 98097 w 503582"/>
              <a:gd name="connsiteY1" fmla="*/ 39951 h 384313"/>
              <a:gd name="connsiteX2" fmla="*/ 381725 w 503582"/>
              <a:gd name="connsiteY2" fmla="*/ 27562 h 384313"/>
              <a:gd name="connsiteX3" fmla="*/ 447048 w 503582"/>
              <a:gd name="connsiteY3" fmla="*/ 313482 h 384313"/>
              <a:gd name="connsiteX4" fmla="*/ 355403 w 503582"/>
              <a:gd name="connsiteY4" fmla="*/ 256537 h 384313"/>
              <a:gd name="connsiteX5" fmla="*/ 315646 w 503582"/>
              <a:gd name="connsiteY5" fmla="*/ 111270 h 384313"/>
              <a:gd name="connsiteX6" fmla="*/ 174496 w 503582"/>
              <a:gd name="connsiteY6" fmla="*/ 115611 h 384313"/>
              <a:gd name="connsiteX7" fmla="*/ 162674 w 503582"/>
              <a:gd name="connsiteY7" fmla="*/ 263928 h 384313"/>
              <a:gd name="connsiteX8" fmla="*/ 78598 w 503582"/>
              <a:gd name="connsiteY8" fmla="*/ 331635 h 384313"/>
              <a:gd name="connsiteX0-1" fmla="*/ 78600 w 503614"/>
              <a:gd name="connsiteY0-2" fmla="*/ 331635 h 353527"/>
              <a:gd name="connsiteX1-3" fmla="*/ 98099 w 503614"/>
              <a:gd name="connsiteY1-4" fmla="*/ 39951 h 353527"/>
              <a:gd name="connsiteX2-5" fmla="*/ 381727 w 503614"/>
              <a:gd name="connsiteY2-6" fmla="*/ 27562 h 353527"/>
              <a:gd name="connsiteX3-7" fmla="*/ 447050 w 503614"/>
              <a:gd name="connsiteY3-8" fmla="*/ 313482 h 353527"/>
              <a:gd name="connsiteX4-9" fmla="*/ 355405 w 503614"/>
              <a:gd name="connsiteY4-10" fmla="*/ 256537 h 353527"/>
              <a:gd name="connsiteX5-11" fmla="*/ 315648 w 503614"/>
              <a:gd name="connsiteY5-12" fmla="*/ 111270 h 353527"/>
              <a:gd name="connsiteX6-13" fmla="*/ 174498 w 503614"/>
              <a:gd name="connsiteY6-14" fmla="*/ 115611 h 353527"/>
              <a:gd name="connsiteX7-15" fmla="*/ 162676 w 503614"/>
              <a:gd name="connsiteY7-16" fmla="*/ 263928 h 353527"/>
              <a:gd name="connsiteX8-17" fmla="*/ 156570 w 503614"/>
              <a:gd name="connsiteY8-18" fmla="*/ 351524 h 353527"/>
              <a:gd name="connsiteX9" fmla="*/ 78600 w 503614"/>
              <a:gd name="connsiteY9" fmla="*/ 331635 h 353527"/>
              <a:gd name="connsiteX0-19" fmla="*/ 78600 w 503614"/>
              <a:gd name="connsiteY0-20" fmla="*/ 331635 h 353527"/>
              <a:gd name="connsiteX1-21" fmla="*/ 98099 w 503614"/>
              <a:gd name="connsiteY1-22" fmla="*/ 39951 h 353527"/>
              <a:gd name="connsiteX2-23" fmla="*/ 381727 w 503614"/>
              <a:gd name="connsiteY2-24" fmla="*/ 27562 h 353527"/>
              <a:gd name="connsiteX3-25" fmla="*/ 447050 w 503614"/>
              <a:gd name="connsiteY3-26" fmla="*/ 313482 h 353527"/>
              <a:gd name="connsiteX4-27" fmla="*/ 355405 w 503614"/>
              <a:gd name="connsiteY4-28" fmla="*/ 256537 h 353527"/>
              <a:gd name="connsiteX5-29" fmla="*/ 315648 w 503614"/>
              <a:gd name="connsiteY5-30" fmla="*/ 111270 h 353527"/>
              <a:gd name="connsiteX6-31" fmla="*/ 174498 w 503614"/>
              <a:gd name="connsiteY6-32" fmla="*/ 115611 h 353527"/>
              <a:gd name="connsiteX7-33" fmla="*/ 162676 w 503614"/>
              <a:gd name="connsiteY7-34" fmla="*/ 263928 h 353527"/>
              <a:gd name="connsiteX8-35" fmla="*/ 156570 w 503614"/>
              <a:gd name="connsiteY8-36" fmla="*/ 351524 h 353527"/>
              <a:gd name="connsiteX9-37" fmla="*/ 78600 w 503614"/>
              <a:gd name="connsiteY9-38" fmla="*/ 331635 h 353527"/>
              <a:gd name="connsiteX0-39" fmla="*/ 78600 w 503614"/>
              <a:gd name="connsiteY0-40" fmla="*/ 331635 h 353527"/>
              <a:gd name="connsiteX1-41" fmla="*/ 98099 w 503614"/>
              <a:gd name="connsiteY1-42" fmla="*/ 39951 h 353527"/>
              <a:gd name="connsiteX2-43" fmla="*/ 381727 w 503614"/>
              <a:gd name="connsiteY2-44" fmla="*/ 27562 h 353527"/>
              <a:gd name="connsiteX3-45" fmla="*/ 447050 w 503614"/>
              <a:gd name="connsiteY3-46" fmla="*/ 313482 h 353527"/>
              <a:gd name="connsiteX4-47" fmla="*/ 372777 w 503614"/>
              <a:gd name="connsiteY4-48" fmla="*/ 321056 h 353527"/>
              <a:gd name="connsiteX5-49" fmla="*/ 355405 w 503614"/>
              <a:gd name="connsiteY5-50" fmla="*/ 256537 h 353527"/>
              <a:gd name="connsiteX6-51" fmla="*/ 315648 w 503614"/>
              <a:gd name="connsiteY6-52" fmla="*/ 111270 h 353527"/>
              <a:gd name="connsiteX7-53" fmla="*/ 174498 w 503614"/>
              <a:gd name="connsiteY7-54" fmla="*/ 115611 h 353527"/>
              <a:gd name="connsiteX8-55" fmla="*/ 162676 w 503614"/>
              <a:gd name="connsiteY8-56" fmla="*/ 263928 h 353527"/>
              <a:gd name="connsiteX9-57" fmla="*/ 156570 w 503614"/>
              <a:gd name="connsiteY9-58" fmla="*/ 351524 h 353527"/>
              <a:gd name="connsiteX10" fmla="*/ 78600 w 503614"/>
              <a:gd name="connsiteY10" fmla="*/ 331635 h 353527"/>
              <a:gd name="connsiteX0-59" fmla="*/ 78600 w 465644"/>
              <a:gd name="connsiteY0-60" fmla="*/ 335721 h 367308"/>
              <a:gd name="connsiteX1-61" fmla="*/ 98099 w 465644"/>
              <a:gd name="connsiteY1-62" fmla="*/ 44037 h 367308"/>
              <a:gd name="connsiteX2-63" fmla="*/ 381727 w 465644"/>
              <a:gd name="connsiteY2-64" fmla="*/ 31648 h 367308"/>
              <a:gd name="connsiteX3-65" fmla="*/ 420858 w 465644"/>
              <a:gd name="connsiteY3-66" fmla="*/ 348524 h 367308"/>
              <a:gd name="connsiteX4-67" fmla="*/ 372777 w 465644"/>
              <a:gd name="connsiteY4-68" fmla="*/ 325142 h 367308"/>
              <a:gd name="connsiteX5-69" fmla="*/ 355405 w 465644"/>
              <a:gd name="connsiteY5-70" fmla="*/ 260623 h 367308"/>
              <a:gd name="connsiteX6-71" fmla="*/ 315648 w 465644"/>
              <a:gd name="connsiteY6-72" fmla="*/ 115356 h 367308"/>
              <a:gd name="connsiteX7-73" fmla="*/ 174498 w 465644"/>
              <a:gd name="connsiteY7-74" fmla="*/ 119697 h 367308"/>
              <a:gd name="connsiteX8-75" fmla="*/ 162676 w 465644"/>
              <a:gd name="connsiteY8-76" fmla="*/ 268014 h 367308"/>
              <a:gd name="connsiteX9-77" fmla="*/ 156570 w 465644"/>
              <a:gd name="connsiteY9-78" fmla="*/ 355610 h 367308"/>
              <a:gd name="connsiteX10-79" fmla="*/ 78600 w 465644"/>
              <a:gd name="connsiteY10-80" fmla="*/ 335721 h 367308"/>
              <a:gd name="connsiteX0-81" fmla="*/ 78600 w 482853"/>
              <a:gd name="connsiteY0-82" fmla="*/ 326296 h 357883"/>
              <a:gd name="connsiteX1-83" fmla="*/ 98099 w 482853"/>
              <a:gd name="connsiteY1-84" fmla="*/ 34612 h 357883"/>
              <a:gd name="connsiteX2-85" fmla="*/ 381727 w 482853"/>
              <a:gd name="connsiteY2-86" fmla="*/ 22223 h 357883"/>
              <a:gd name="connsiteX3-87" fmla="*/ 482310 w 482853"/>
              <a:gd name="connsiteY3-88" fmla="*/ 199034 h 357883"/>
              <a:gd name="connsiteX4-89" fmla="*/ 420858 w 482853"/>
              <a:gd name="connsiteY4-90" fmla="*/ 339099 h 357883"/>
              <a:gd name="connsiteX5-91" fmla="*/ 372777 w 482853"/>
              <a:gd name="connsiteY5-92" fmla="*/ 315717 h 357883"/>
              <a:gd name="connsiteX6-93" fmla="*/ 355405 w 482853"/>
              <a:gd name="connsiteY6-94" fmla="*/ 251198 h 357883"/>
              <a:gd name="connsiteX7-95" fmla="*/ 315648 w 482853"/>
              <a:gd name="connsiteY7-96" fmla="*/ 105931 h 357883"/>
              <a:gd name="connsiteX8-97" fmla="*/ 174498 w 482853"/>
              <a:gd name="connsiteY8-98" fmla="*/ 110272 h 357883"/>
              <a:gd name="connsiteX9-99" fmla="*/ 162676 w 482853"/>
              <a:gd name="connsiteY9-100" fmla="*/ 258589 h 357883"/>
              <a:gd name="connsiteX10-101" fmla="*/ 156570 w 482853"/>
              <a:gd name="connsiteY10-102" fmla="*/ 346185 h 357883"/>
              <a:gd name="connsiteX11" fmla="*/ 78600 w 482853"/>
              <a:gd name="connsiteY11" fmla="*/ 326296 h 357883"/>
              <a:gd name="connsiteX0-103" fmla="*/ 78600 w 482853"/>
              <a:gd name="connsiteY0-104" fmla="*/ 326296 h 357883"/>
              <a:gd name="connsiteX1-105" fmla="*/ 98099 w 482853"/>
              <a:gd name="connsiteY1-106" fmla="*/ 34612 h 357883"/>
              <a:gd name="connsiteX2-107" fmla="*/ 381727 w 482853"/>
              <a:gd name="connsiteY2-108" fmla="*/ 22223 h 357883"/>
              <a:gd name="connsiteX3-109" fmla="*/ 482310 w 482853"/>
              <a:gd name="connsiteY3-110" fmla="*/ 199034 h 357883"/>
              <a:gd name="connsiteX4-111" fmla="*/ 420858 w 482853"/>
              <a:gd name="connsiteY4-112" fmla="*/ 339099 h 357883"/>
              <a:gd name="connsiteX5-113" fmla="*/ 372777 w 482853"/>
              <a:gd name="connsiteY5-114" fmla="*/ 315717 h 357883"/>
              <a:gd name="connsiteX6-115" fmla="*/ 355405 w 482853"/>
              <a:gd name="connsiteY6-116" fmla="*/ 251198 h 357883"/>
              <a:gd name="connsiteX7-117" fmla="*/ 315648 w 482853"/>
              <a:gd name="connsiteY7-118" fmla="*/ 105931 h 357883"/>
              <a:gd name="connsiteX8-119" fmla="*/ 174498 w 482853"/>
              <a:gd name="connsiteY8-120" fmla="*/ 110272 h 357883"/>
              <a:gd name="connsiteX9-121" fmla="*/ 162676 w 482853"/>
              <a:gd name="connsiteY9-122" fmla="*/ 258589 h 357883"/>
              <a:gd name="connsiteX10-123" fmla="*/ 156570 w 482853"/>
              <a:gd name="connsiteY10-124" fmla="*/ 346185 h 357883"/>
              <a:gd name="connsiteX11-125" fmla="*/ 78600 w 482853"/>
              <a:gd name="connsiteY11-126" fmla="*/ 326296 h 357883"/>
              <a:gd name="connsiteX0-127" fmla="*/ 78600 w 482853"/>
              <a:gd name="connsiteY0-128" fmla="*/ 326296 h 357883"/>
              <a:gd name="connsiteX1-129" fmla="*/ 98099 w 482853"/>
              <a:gd name="connsiteY1-130" fmla="*/ 34612 h 357883"/>
              <a:gd name="connsiteX2-131" fmla="*/ 381727 w 482853"/>
              <a:gd name="connsiteY2-132" fmla="*/ 22223 h 357883"/>
              <a:gd name="connsiteX3-133" fmla="*/ 482310 w 482853"/>
              <a:gd name="connsiteY3-134" fmla="*/ 199034 h 357883"/>
              <a:gd name="connsiteX4-135" fmla="*/ 420858 w 482853"/>
              <a:gd name="connsiteY4-136" fmla="*/ 339099 h 357883"/>
              <a:gd name="connsiteX5-137" fmla="*/ 372777 w 482853"/>
              <a:gd name="connsiteY5-138" fmla="*/ 315717 h 357883"/>
              <a:gd name="connsiteX6-139" fmla="*/ 350642 w 482853"/>
              <a:gd name="connsiteY6-140" fmla="*/ 253579 h 357883"/>
              <a:gd name="connsiteX7-141" fmla="*/ 315648 w 482853"/>
              <a:gd name="connsiteY7-142" fmla="*/ 105931 h 357883"/>
              <a:gd name="connsiteX8-143" fmla="*/ 174498 w 482853"/>
              <a:gd name="connsiteY8-144" fmla="*/ 110272 h 357883"/>
              <a:gd name="connsiteX9-145" fmla="*/ 162676 w 482853"/>
              <a:gd name="connsiteY9-146" fmla="*/ 258589 h 357883"/>
              <a:gd name="connsiteX10-147" fmla="*/ 156570 w 482853"/>
              <a:gd name="connsiteY10-148" fmla="*/ 346185 h 357883"/>
              <a:gd name="connsiteX11-149" fmla="*/ 78600 w 482853"/>
              <a:gd name="connsiteY11-150" fmla="*/ 326296 h 357883"/>
              <a:gd name="connsiteX0-151" fmla="*/ 78600 w 482853"/>
              <a:gd name="connsiteY0-152" fmla="*/ 326296 h 357883"/>
              <a:gd name="connsiteX1-153" fmla="*/ 98099 w 482853"/>
              <a:gd name="connsiteY1-154" fmla="*/ 34612 h 357883"/>
              <a:gd name="connsiteX2-155" fmla="*/ 381727 w 482853"/>
              <a:gd name="connsiteY2-156" fmla="*/ 22223 h 357883"/>
              <a:gd name="connsiteX3-157" fmla="*/ 482310 w 482853"/>
              <a:gd name="connsiteY3-158" fmla="*/ 199034 h 357883"/>
              <a:gd name="connsiteX4-159" fmla="*/ 420858 w 482853"/>
              <a:gd name="connsiteY4-160" fmla="*/ 339099 h 357883"/>
              <a:gd name="connsiteX5-161" fmla="*/ 372777 w 482853"/>
              <a:gd name="connsiteY5-162" fmla="*/ 315717 h 357883"/>
              <a:gd name="connsiteX6-163" fmla="*/ 350642 w 482853"/>
              <a:gd name="connsiteY6-164" fmla="*/ 253579 h 357883"/>
              <a:gd name="connsiteX7-165" fmla="*/ 315648 w 482853"/>
              <a:gd name="connsiteY7-166" fmla="*/ 105931 h 357883"/>
              <a:gd name="connsiteX8-167" fmla="*/ 174498 w 482853"/>
              <a:gd name="connsiteY8-168" fmla="*/ 110272 h 357883"/>
              <a:gd name="connsiteX9-169" fmla="*/ 172201 w 482853"/>
              <a:gd name="connsiteY9-170" fmla="*/ 260971 h 357883"/>
              <a:gd name="connsiteX10-171" fmla="*/ 156570 w 482853"/>
              <a:gd name="connsiteY10-172" fmla="*/ 346185 h 357883"/>
              <a:gd name="connsiteX11-173" fmla="*/ 78600 w 482853"/>
              <a:gd name="connsiteY11-174" fmla="*/ 326296 h 357883"/>
              <a:gd name="connsiteX0-175" fmla="*/ 86886 w 412558"/>
              <a:gd name="connsiteY0-176" fmla="*/ 360065 h 360696"/>
              <a:gd name="connsiteX1-177" fmla="*/ 27804 w 412558"/>
              <a:gd name="connsiteY1-178" fmla="*/ 37425 h 360696"/>
              <a:gd name="connsiteX2-179" fmla="*/ 311432 w 412558"/>
              <a:gd name="connsiteY2-180" fmla="*/ 25036 h 360696"/>
              <a:gd name="connsiteX3-181" fmla="*/ 412015 w 412558"/>
              <a:gd name="connsiteY3-182" fmla="*/ 201847 h 360696"/>
              <a:gd name="connsiteX4-183" fmla="*/ 350563 w 412558"/>
              <a:gd name="connsiteY4-184" fmla="*/ 341912 h 360696"/>
              <a:gd name="connsiteX5-185" fmla="*/ 302482 w 412558"/>
              <a:gd name="connsiteY5-186" fmla="*/ 318530 h 360696"/>
              <a:gd name="connsiteX6-187" fmla="*/ 280347 w 412558"/>
              <a:gd name="connsiteY6-188" fmla="*/ 256392 h 360696"/>
              <a:gd name="connsiteX7-189" fmla="*/ 245353 w 412558"/>
              <a:gd name="connsiteY7-190" fmla="*/ 108744 h 360696"/>
              <a:gd name="connsiteX8-191" fmla="*/ 104203 w 412558"/>
              <a:gd name="connsiteY8-192" fmla="*/ 113085 h 360696"/>
              <a:gd name="connsiteX9-193" fmla="*/ 101906 w 412558"/>
              <a:gd name="connsiteY9-194" fmla="*/ 263784 h 360696"/>
              <a:gd name="connsiteX10-195" fmla="*/ 86275 w 412558"/>
              <a:gd name="connsiteY10-196" fmla="*/ 348998 h 360696"/>
              <a:gd name="connsiteX11-197" fmla="*/ 86886 w 412558"/>
              <a:gd name="connsiteY11-198" fmla="*/ 360065 h 360696"/>
              <a:gd name="connsiteX0-199" fmla="*/ 125305 w 450977"/>
              <a:gd name="connsiteY0-200" fmla="*/ 353326 h 353957"/>
              <a:gd name="connsiteX1-201" fmla="*/ 2758 w 450977"/>
              <a:gd name="connsiteY1-202" fmla="*/ 240352 h 353957"/>
              <a:gd name="connsiteX2-203" fmla="*/ 66223 w 450977"/>
              <a:gd name="connsiteY2-204" fmla="*/ 30686 h 353957"/>
              <a:gd name="connsiteX3-205" fmla="*/ 349851 w 450977"/>
              <a:gd name="connsiteY3-206" fmla="*/ 18297 h 353957"/>
              <a:gd name="connsiteX4-207" fmla="*/ 450434 w 450977"/>
              <a:gd name="connsiteY4-208" fmla="*/ 195108 h 353957"/>
              <a:gd name="connsiteX5-209" fmla="*/ 388982 w 450977"/>
              <a:gd name="connsiteY5-210" fmla="*/ 335173 h 353957"/>
              <a:gd name="connsiteX6-211" fmla="*/ 340901 w 450977"/>
              <a:gd name="connsiteY6-212" fmla="*/ 311791 h 353957"/>
              <a:gd name="connsiteX7-213" fmla="*/ 318766 w 450977"/>
              <a:gd name="connsiteY7-214" fmla="*/ 249653 h 353957"/>
              <a:gd name="connsiteX8-215" fmla="*/ 283772 w 450977"/>
              <a:gd name="connsiteY8-216" fmla="*/ 102005 h 353957"/>
              <a:gd name="connsiteX9-217" fmla="*/ 142622 w 450977"/>
              <a:gd name="connsiteY9-218" fmla="*/ 106346 h 353957"/>
              <a:gd name="connsiteX10-219" fmla="*/ 140325 w 450977"/>
              <a:gd name="connsiteY10-220" fmla="*/ 257045 h 353957"/>
              <a:gd name="connsiteX11-221" fmla="*/ 124694 w 450977"/>
              <a:gd name="connsiteY11-222" fmla="*/ 342259 h 353957"/>
              <a:gd name="connsiteX12" fmla="*/ 125305 w 450977"/>
              <a:gd name="connsiteY12" fmla="*/ 353326 h 353957"/>
              <a:gd name="connsiteX0-223" fmla="*/ 120942 w 446614"/>
              <a:gd name="connsiteY0-224" fmla="*/ 352687 h 353318"/>
              <a:gd name="connsiteX1-225" fmla="*/ 3157 w 446614"/>
              <a:gd name="connsiteY1-226" fmla="*/ 227807 h 353318"/>
              <a:gd name="connsiteX2-227" fmla="*/ 61860 w 446614"/>
              <a:gd name="connsiteY2-228" fmla="*/ 30047 h 353318"/>
              <a:gd name="connsiteX3-229" fmla="*/ 345488 w 446614"/>
              <a:gd name="connsiteY3-230" fmla="*/ 17658 h 353318"/>
              <a:gd name="connsiteX4-231" fmla="*/ 446071 w 446614"/>
              <a:gd name="connsiteY4-232" fmla="*/ 194469 h 353318"/>
              <a:gd name="connsiteX5-233" fmla="*/ 384619 w 446614"/>
              <a:gd name="connsiteY5-234" fmla="*/ 334534 h 353318"/>
              <a:gd name="connsiteX6-235" fmla="*/ 336538 w 446614"/>
              <a:gd name="connsiteY6-236" fmla="*/ 311152 h 353318"/>
              <a:gd name="connsiteX7-237" fmla="*/ 314403 w 446614"/>
              <a:gd name="connsiteY7-238" fmla="*/ 249014 h 353318"/>
              <a:gd name="connsiteX8-239" fmla="*/ 279409 w 446614"/>
              <a:gd name="connsiteY8-240" fmla="*/ 101366 h 353318"/>
              <a:gd name="connsiteX9-241" fmla="*/ 138259 w 446614"/>
              <a:gd name="connsiteY9-242" fmla="*/ 105707 h 353318"/>
              <a:gd name="connsiteX10-243" fmla="*/ 135962 w 446614"/>
              <a:gd name="connsiteY10-244" fmla="*/ 256406 h 353318"/>
              <a:gd name="connsiteX11-245" fmla="*/ 120331 w 446614"/>
              <a:gd name="connsiteY11-246" fmla="*/ 341620 h 353318"/>
              <a:gd name="connsiteX12-247" fmla="*/ 120942 w 446614"/>
              <a:gd name="connsiteY12-248" fmla="*/ 352687 h 353318"/>
              <a:gd name="connsiteX0-249" fmla="*/ 120942 w 446614"/>
              <a:gd name="connsiteY0-250" fmla="*/ 352687 h 353318"/>
              <a:gd name="connsiteX1-251" fmla="*/ 3157 w 446614"/>
              <a:gd name="connsiteY1-252" fmla="*/ 227807 h 353318"/>
              <a:gd name="connsiteX2-253" fmla="*/ 61860 w 446614"/>
              <a:gd name="connsiteY2-254" fmla="*/ 30047 h 353318"/>
              <a:gd name="connsiteX3-255" fmla="*/ 345488 w 446614"/>
              <a:gd name="connsiteY3-256" fmla="*/ 17658 h 353318"/>
              <a:gd name="connsiteX4-257" fmla="*/ 446071 w 446614"/>
              <a:gd name="connsiteY4-258" fmla="*/ 194469 h 353318"/>
              <a:gd name="connsiteX5-259" fmla="*/ 384619 w 446614"/>
              <a:gd name="connsiteY5-260" fmla="*/ 334534 h 353318"/>
              <a:gd name="connsiteX6-261" fmla="*/ 336538 w 446614"/>
              <a:gd name="connsiteY6-262" fmla="*/ 311152 h 353318"/>
              <a:gd name="connsiteX7-263" fmla="*/ 314403 w 446614"/>
              <a:gd name="connsiteY7-264" fmla="*/ 249014 h 353318"/>
              <a:gd name="connsiteX8-265" fmla="*/ 279409 w 446614"/>
              <a:gd name="connsiteY8-266" fmla="*/ 101366 h 353318"/>
              <a:gd name="connsiteX9-267" fmla="*/ 138259 w 446614"/>
              <a:gd name="connsiteY9-268" fmla="*/ 105707 h 353318"/>
              <a:gd name="connsiteX10-269" fmla="*/ 135962 w 446614"/>
              <a:gd name="connsiteY10-270" fmla="*/ 256406 h 353318"/>
              <a:gd name="connsiteX11-271" fmla="*/ 120331 w 446614"/>
              <a:gd name="connsiteY11-272" fmla="*/ 341620 h 353318"/>
              <a:gd name="connsiteX12-273" fmla="*/ 120942 w 446614"/>
              <a:gd name="connsiteY12-274" fmla="*/ 352687 h 35331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37" y="connsiteY9-38"/>
              </a:cxn>
              <a:cxn ang="0">
                <a:pos x="connsiteX10-79" y="connsiteY10-80"/>
              </a:cxn>
              <a:cxn ang="0">
                <a:pos x="connsiteX11-125" y="connsiteY11-126"/>
              </a:cxn>
              <a:cxn ang="0">
                <a:pos x="connsiteX12-247" y="connsiteY12-248"/>
              </a:cxn>
            </a:cxnLst>
            <a:rect l="l" t="t" r="r" b="b"/>
            <a:pathLst>
              <a:path w="446614" h="353318">
                <a:moveTo>
                  <a:pt x="120942" y="352687"/>
                </a:moveTo>
                <a:cubicBezTo>
                  <a:pt x="107366" y="330543"/>
                  <a:pt x="17766" y="269674"/>
                  <a:pt x="3157" y="227807"/>
                </a:cubicBezTo>
                <a:cubicBezTo>
                  <a:pt x="-6690" y="174034"/>
                  <a:pt x="4805" y="65072"/>
                  <a:pt x="61860" y="30047"/>
                </a:cubicBezTo>
                <a:cubicBezTo>
                  <a:pt x="118915" y="-4978"/>
                  <a:pt x="281453" y="-9746"/>
                  <a:pt x="345488" y="17658"/>
                </a:cubicBezTo>
                <a:cubicBezTo>
                  <a:pt x="409523" y="45062"/>
                  <a:pt x="449074" y="144037"/>
                  <a:pt x="446071" y="194469"/>
                </a:cubicBezTo>
                <a:cubicBezTo>
                  <a:pt x="452593" y="247282"/>
                  <a:pt x="398509" y="310324"/>
                  <a:pt x="384619" y="334534"/>
                </a:cubicBezTo>
                <a:cubicBezTo>
                  <a:pt x="390270" y="384243"/>
                  <a:pt x="351812" y="320643"/>
                  <a:pt x="336538" y="311152"/>
                </a:cubicBezTo>
                <a:cubicBezTo>
                  <a:pt x="321264" y="301661"/>
                  <a:pt x="331068" y="284772"/>
                  <a:pt x="314403" y="249014"/>
                </a:cubicBezTo>
                <a:cubicBezTo>
                  <a:pt x="389373" y="205557"/>
                  <a:pt x="308766" y="125251"/>
                  <a:pt x="279409" y="101366"/>
                </a:cubicBezTo>
                <a:cubicBezTo>
                  <a:pt x="250052" y="77481"/>
                  <a:pt x="181108" y="90123"/>
                  <a:pt x="138259" y="105707"/>
                </a:cubicBezTo>
                <a:cubicBezTo>
                  <a:pt x="47749" y="138625"/>
                  <a:pt x="51101" y="218453"/>
                  <a:pt x="135962" y="256406"/>
                </a:cubicBezTo>
                <a:cubicBezTo>
                  <a:pt x="120900" y="267369"/>
                  <a:pt x="135393" y="330657"/>
                  <a:pt x="120331" y="341620"/>
                </a:cubicBezTo>
                <a:cubicBezTo>
                  <a:pt x="107367" y="353226"/>
                  <a:pt x="133906" y="341081"/>
                  <a:pt x="120942" y="35268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56" name="流程图: 接点 55"/>
          <p:cNvSpPr/>
          <p:nvPr userDrawn="1"/>
        </p:nvSpPr>
        <p:spPr>
          <a:xfrm>
            <a:off x="9570371" y="450270"/>
            <a:ext cx="288000" cy="288162"/>
          </a:xfrm>
          <a:prstGeom prst="flowChartConnector">
            <a:avLst/>
          </a:prstGeom>
          <a:solidFill>
            <a:srgbClr val="0092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57" name="空心弧 18"/>
          <p:cNvSpPr/>
          <p:nvPr userDrawn="1"/>
        </p:nvSpPr>
        <p:spPr>
          <a:xfrm rot="5400000">
            <a:off x="9544813" y="180281"/>
            <a:ext cx="446614" cy="353318"/>
          </a:xfrm>
          <a:custGeom>
            <a:avLst/>
            <a:gdLst>
              <a:gd name="connsiteX0" fmla="*/ 78598 w 503582"/>
              <a:gd name="connsiteY0" fmla="*/ 331635 h 384313"/>
              <a:gd name="connsiteX1" fmla="*/ 98097 w 503582"/>
              <a:gd name="connsiteY1" fmla="*/ 39951 h 384313"/>
              <a:gd name="connsiteX2" fmla="*/ 381725 w 503582"/>
              <a:gd name="connsiteY2" fmla="*/ 27562 h 384313"/>
              <a:gd name="connsiteX3" fmla="*/ 447048 w 503582"/>
              <a:gd name="connsiteY3" fmla="*/ 313482 h 384313"/>
              <a:gd name="connsiteX4" fmla="*/ 355403 w 503582"/>
              <a:gd name="connsiteY4" fmla="*/ 256537 h 384313"/>
              <a:gd name="connsiteX5" fmla="*/ 315646 w 503582"/>
              <a:gd name="connsiteY5" fmla="*/ 111270 h 384313"/>
              <a:gd name="connsiteX6" fmla="*/ 174496 w 503582"/>
              <a:gd name="connsiteY6" fmla="*/ 115611 h 384313"/>
              <a:gd name="connsiteX7" fmla="*/ 162674 w 503582"/>
              <a:gd name="connsiteY7" fmla="*/ 263928 h 384313"/>
              <a:gd name="connsiteX8" fmla="*/ 78598 w 503582"/>
              <a:gd name="connsiteY8" fmla="*/ 331635 h 384313"/>
              <a:gd name="connsiteX0-1" fmla="*/ 78600 w 503614"/>
              <a:gd name="connsiteY0-2" fmla="*/ 331635 h 353527"/>
              <a:gd name="connsiteX1-3" fmla="*/ 98099 w 503614"/>
              <a:gd name="connsiteY1-4" fmla="*/ 39951 h 353527"/>
              <a:gd name="connsiteX2-5" fmla="*/ 381727 w 503614"/>
              <a:gd name="connsiteY2-6" fmla="*/ 27562 h 353527"/>
              <a:gd name="connsiteX3-7" fmla="*/ 447050 w 503614"/>
              <a:gd name="connsiteY3-8" fmla="*/ 313482 h 353527"/>
              <a:gd name="connsiteX4-9" fmla="*/ 355405 w 503614"/>
              <a:gd name="connsiteY4-10" fmla="*/ 256537 h 353527"/>
              <a:gd name="connsiteX5-11" fmla="*/ 315648 w 503614"/>
              <a:gd name="connsiteY5-12" fmla="*/ 111270 h 353527"/>
              <a:gd name="connsiteX6-13" fmla="*/ 174498 w 503614"/>
              <a:gd name="connsiteY6-14" fmla="*/ 115611 h 353527"/>
              <a:gd name="connsiteX7-15" fmla="*/ 162676 w 503614"/>
              <a:gd name="connsiteY7-16" fmla="*/ 263928 h 353527"/>
              <a:gd name="connsiteX8-17" fmla="*/ 156570 w 503614"/>
              <a:gd name="connsiteY8-18" fmla="*/ 351524 h 353527"/>
              <a:gd name="connsiteX9" fmla="*/ 78600 w 503614"/>
              <a:gd name="connsiteY9" fmla="*/ 331635 h 353527"/>
              <a:gd name="connsiteX0-19" fmla="*/ 78600 w 503614"/>
              <a:gd name="connsiteY0-20" fmla="*/ 331635 h 353527"/>
              <a:gd name="connsiteX1-21" fmla="*/ 98099 w 503614"/>
              <a:gd name="connsiteY1-22" fmla="*/ 39951 h 353527"/>
              <a:gd name="connsiteX2-23" fmla="*/ 381727 w 503614"/>
              <a:gd name="connsiteY2-24" fmla="*/ 27562 h 353527"/>
              <a:gd name="connsiteX3-25" fmla="*/ 447050 w 503614"/>
              <a:gd name="connsiteY3-26" fmla="*/ 313482 h 353527"/>
              <a:gd name="connsiteX4-27" fmla="*/ 355405 w 503614"/>
              <a:gd name="connsiteY4-28" fmla="*/ 256537 h 353527"/>
              <a:gd name="connsiteX5-29" fmla="*/ 315648 w 503614"/>
              <a:gd name="connsiteY5-30" fmla="*/ 111270 h 353527"/>
              <a:gd name="connsiteX6-31" fmla="*/ 174498 w 503614"/>
              <a:gd name="connsiteY6-32" fmla="*/ 115611 h 353527"/>
              <a:gd name="connsiteX7-33" fmla="*/ 162676 w 503614"/>
              <a:gd name="connsiteY7-34" fmla="*/ 263928 h 353527"/>
              <a:gd name="connsiteX8-35" fmla="*/ 156570 w 503614"/>
              <a:gd name="connsiteY8-36" fmla="*/ 351524 h 353527"/>
              <a:gd name="connsiteX9-37" fmla="*/ 78600 w 503614"/>
              <a:gd name="connsiteY9-38" fmla="*/ 331635 h 353527"/>
              <a:gd name="connsiteX0-39" fmla="*/ 78600 w 503614"/>
              <a:gd name="connsiteY0-40" fmla="*/ 331635 h 353527"/>
              <a:gd name="connsiteX1-41" fmla="*/ 98099 w 503614"/>
              <a:gd name="connsiteY1-42" fmla="*/ 39951 h 353527"/>
              <a:gd name="connsiteX2-43" fmla="*/ 381727 w 503614"/>
              <a:gd name="connsiteY2-44" fmla="*/ 27562 h 353527"/>
              <a:gd name="connsiteX3-45" fmla="*/ 447050 w 503614"/>
              <a:gd name="connsiteY3-46" fmla="*/ 313482 h 353527"/>
              <a:gd name="connsiteX4-47" fmla="*/ 372777 w 503614"/>
              <a:gd name="connsiteY4-48" fmla="*/ 321056 h 353527"/>
              <a:gd name="connsiteX5-49" fmla="*/ 355405 w 503614"/>
              <a:gd name="connsiteY5-50" fmla="*/ 256537 h 353527"/>
              <a:gd name="connsiteX6-51" fmla="*/ 315648 w 503614"/>
              <a:gd name="connsiteY6-52" fmla="*/ 111270 h 353527"/>
              <a:gd name="connsiteX7-53" fmla="*/ 174498 w 503614"/>
              <a:gd name="connsiteY7-54" fmla="*/ 115611 h 353527"/>
              <a:gd name="connsiteX8-55" fmla="*/ 162676 w 503614"/>
              <a:gd name="connsiteY8-56" fmla="*/ 263928 h 353527"/>
              <a:gd name="connsiteX9-57" fmla="*/ 156570 w 503614"/>
              <a:gd name="connsiteY9-58" fmla="*/ 351524 h 353527"/>
              <a:gd name="connsiteX10" fmla="*/ 78600 w 503614"/>
              <a:gd name="connsiteY10" fmla="*/ 331635 h 353527"/>
              <a:gd name="connsiteX0-59" fmla="*/ 78600 w 465644"/>
              <a:gd name="connsiteY0-60" fmla="*/ 335721 h 367308"/>
              <a:gd name="connsiteX1-61" fmla="*/ 98099 w 465644"/>
              <a:gd name="connsiteY1-62" fmla="*/ 44037 h 367308"/>
              <a:gd name="connsiteX2-63" fmla="*/ 381727 w 465644"/>
              <a:gd name="connsiteY2-64" fmla="*/ 31648 h 367308"/>
              <a:gd name="connsiteX3-65" fmla="*/ 420858 w 465644"/>
              <a:gd name="connsiteY3-66" fmla="*/ 348524 h 367308"/>
              <a:gd name="connsiteX4-67" fmla="*/ 372777 w 465644"/>
              <a:gd name="connsiteY4-68" fmla="*/ 325142 h 367308"/>
              <a:gd name="connsiteX5-69" fmla="*/ 355405 w 465644"/>
              <a:gd name="connsiteY5-70" fmla="*/ 260623 h 367308"/>
              <a:gd name="connsiteX6-71" fmla="*/ 315648 w 465644"/>
              <a:gd name="connsiteY6-72" fmla="*/ 115356 h 367308"/>
              <a:gd name="connsiteX7-73" fmla="*/ 174498 w 465644"/>
              <a:gd name="connsiteY7-74" fmla="*/ 119697 h 367308"/>
              <a:gd name="connsiteX8-75" fmla="*/ 162676 w 465644"/>
              <a:gd name="connsiteY8-76" fmla="*/ 268014 h 367308"/>
              <a:gd name="connsiteX9-77" fmla="*/ 156570 w 465644"/>
              <a:gd name="connsiteY9-78" fmla="*/ 355610 h 367308"/>
              <a:gd name="connsiteX10-79" fmla="*/ 78600 w 465644"/>
              <a:gd name="connsiteY10-80" fmla="*/ 335721 h 367308"/>
              <a:gd name="connsiteX0-81" fmla="*/ 78600 w 482853"/>
              <a:gd name="connsiteY0-82" fmla="*/ 326296 h 357883"/>
              <a:gd name="connsiteX1-83" fmla="*/ 98099 w 482853"/>
              <a:gd name="connsiteY1-84" fmla="*/ 34612 h 357883"/>
              <a:gd name="connsiteX2-85" fmla="*/ 381727 w 482853"/>
              <a:gd name="connsiteY2-86" fmla="*/ 22223 h 357883"/>
              <a:gd name="connsiteX3-87" fmla="*/ 482310 w 482853"/>
              <a:gd name="connsiteY3-88" fmla="*/ 199034 h 357883"/>
              <a:gd name="connsiteX4-89" fmla="*/ 420858 w 482853"/>
              <a:gd name="connsiteY4-90" fmla="*/ 339099 h 357883"/>
              <a:gd name="connsiteX5-91" fmla="*/ 372777 w 482853"/>
              <a:gd name="connsiteY5-92" fmla="*/ 315717 h 357883"/>
              <a:gd name="connsiteX6-93" fmla="*/ 355405 w 482853"/>
              <a:gd name="connsiteY6-94" fmla="*/ 251198 h 357883"/>
              <a:gd name="connsiteX7-95" fmla="*/ 315648 w 482853"/>
              <a:gd name="connsiteY7-96" fmla="*/ 105931 h 357883"/>
              <a:gd name="connsiteX8-97" fmla="*/ 174498 w 482853"/>
              <a:gd name="connsiteY8-98" fmla="*/ 110272 h 357883"/>
              <a:gd name="connsiteX9-99" fmla="*/ 162676 w 482853"/>
              <a:gd name="connsiteY9-100" fmla="*/ 258589 h 357883"/>
              <a:gd name="connsiteX10-101" fmla="*/ 156570 w 482853"/>
              <a:gd name="connsiteY10-102" fmla="*/ 346185 h 357883"/>
              <a:gd name="connsiteX11" fmla="*/ 78600 w 482853"/>
              <a:gd name="connsiteY11" fmla="*/ 326296 h 357883"/>
              <a:gd name="connsiteX0-103" fmla="*/ 78600 w 482853"/>
              <a:gd name="connsiteY0-104" fmla="*/ 326296 h 357883"/>
              <a:gd name="connsiteX1-105" fmla="*/ 98099 w 482853"/>
              <a:gd name="connsiteY1-106" fmla="*/ 34612 h 357883"/>
              <a:gd name="connsiteX2-107" fmla="*/ 381727 w 482853"/>
              <a:gd name="connsiteY2-108" fmla="*/ 22223 h 357883"/>
              <a:gd name="connsiteX3-109" fmla="*/ 482310 w 482853"/>
              <a:gd name="connsiteY3-110" fmla="*/ 199034 h 357883"/>
              <a:gd name="connsiteX4-111" fmla="*/ 420858 w 482853"/>
              <a:gd name="connsiteY4-112" fmla="*/ 339099 h 357883"/>
              <a:gd name="connsiteX5-113" fmla="*/ 372777 w 482853"/>
              <a:gd name="connsiteY5-114" fmla="*/ 315717 h 357883"/>
              <a:gd name="connsiteX6-115" fmla="*/ 355405 w 482853"/>
              <a:gd name="connsiteY6-116" fmla="*/ 251198 h 357883"/>
              <a:gd name="connsiteX7-117" fmla="*/ 315648 w 482853"/>
              <a:gd name="connsiteY7-118" fmla="*/ 105931 h 357883"/>
              <a:gd name="connsiteX8-119" fmla="*/ 174498 w 482853"/>
              <a:gd name="connsiteY8-120" fmla="*/ 110272 h 357883"/>
              <a:gd name="connsiteX9-121" fmla="*/ 162676 w 482853"/>
              <a:gd name="connsiteY9-122" fmla="*/ 258589 h 357883"/>
              <a:gd name="connsiteX10-123" fmla="*/ 156570 w 482853"/>
              <a:gd name="connsiteY10-124" fmla="*/ 346185 h 357883"/>
              <a:gd name="connsiteX11-125" fmla="*/ 78600 w 482853"/>
              <a:gd name="connsiteY11-126" fmla="*/ 326296 h 357883"/>
              <a:gd name="connsiteX0-127" fmla="*/ 78600 w 482853"/>
              <a:gd name="connsiteY0-128" fmla="*/ 326296 h 357883"/>
              <a:gd name="connsiteX1-129" fmla="*/ 98099 w 482853"/>
              <a:gd name="connsiteY1-130" fmla="*/ 34612 h 357883"/>
              <a:gd name="connsiteX2-131" fmla="*/ 381727 w 482853"/>
              <a:gd name="connsiteY2-132" fmla="*/ 22223 h 357883"/>
              <a:gd name="connsiteX3-133" fmla="*/ 482310 w 482853"/>
              <a:gd name="connsiteY3-134" fmla="*/ 199034 h 357883"/>
              <a:gd name="connsiteX4-135" fmla="*/ 420858 w 482853"/>
              <a:gd name="connsiteY4-136" fmla="*/ 339099 h 357883"/>
              <a:gd name="connsiteX5-137" fmla="*/ 372777 w 482853"/>
              <a:gd name="connsiteY5-138" fmla="*/ 315717 h 357883"/>
              <a:gd name="connsiteX6-139" fmla="*/ 350642 w 482853"/>
              <a:gd name="connsiteY6-140" fmla="*/ 253579 h 357883"/>
              <a:gd name="connsiteX7-141" fmla="*/ 315648 w 482853"/>
              <a:gd name="connsiteY7-142" fmla="*/ 105931 h 357883"/>
              <a:gd name="connsiteX8-143" fmla="*/ 174498 w 482853"/>
              <a:gd name="connsiteY8-144" fmla="*/ 110272 h 357883"/>
              <a:gd name="connsiteX9-145" fmla="*/ 162676 w 482853"/>
              <a:gd name="connsiteY9-146" fmla="*/ 258589 h 357883"/>
              <a:gd name="connsiteX10-147" fmla="*/ 156570 w 482853"/>
              <a:gd name="connsiteY10-148" fmla="*/ 346185 h 357883"/>
              <a:gd name="connsiteX11-149" fmla="*/ 78600 w 482853"/>
              <a:gd name="connsiteY11-150" fmla="*/ 326296 h 357883"/>
              <a:gd name="connsiteX0-151" fmla="*/ 78600 w 482853"/>
              <a:gd name="connsiteY0-152" fmla="*/ 326296 h 357883"/>
              <a:gd name="connsiteX1-153" fmla="*/ 98099 w 482853"/>
              <a:gd name="connsiteY1-154" fmla="*/ 34612 h 357883"/>
              <a:gd name="connsiteX2-155" fmla="*/ 381727 w 482853"/>
              <a:gd name="connsiteY2-156" fmla="*/ 22223 h 357883"/>
              <a:gd name="connsiteX3-157" fmla="*/ 482310 w 482853"/>
              <a:gd name="connsiteY3-158" fmla="*/ 199034 h 357883"/>
              <a:gd name="connsiteX4-159" fmla="*/ 420858 w 482853"/>
              <a:gd name="connsiteY4-160" fmla="*/ 339099 h 357883"/>
              <a:gd name="connsiteX5-161" fmla="*/ 372777 w 482853"/>
              <a:gd name="connsiteY5-162" fmla="*/ 315717 h 357883"/>
              <a:gd name="connsiteX6-163" fmla="*/ 350642 w 482853"/>
              <a:gd name="connsiteY6-164" fmla="*/ 253579 h 357883"/>
              <a:gd name="connsiteX7-165" fmla="*/ 315648 w 482853"/>
              <a:gd name="connsiteY7-166" fmla="*/ 105931 h 357883"/>
              <a:gd name="connsiteX8-167" fmla="*/ 174498 w 482853"/>
              <a:gd name="connsiteY8-168" fmla="*/ 110272 h 357883"/>
              <a:gd name="connsiteX9-169" fmla="*/ 172201 w 482853"/>
              <a:gd name="connsiteY9-170" fmla="*/ 260971 h 357883"/>
              <a:gd name="connsiteX10-171" fmla="*/ 156570 w 482853"/>
              <a:gd name="connsiteY10-172" fmla="*/ 346185 h 357883"/>
              <a:gd name="connsiteX11-173" fmla="*/ 78600 w 482853"/>
              <a:gd name="connsiteY11-174" fmla="*/ 326296 h 357883"/>
              <a:gd name="connsiteX0-175" fmla="*/ 86886 w 412558"/>
              <a:gd name="connsiteY0-176" fmla="*/ 360065 h 360696"/>
              <a:gd name="connsiteX1-177" fmla="*/ 27804 w 412558"/>
              <a:gd name="connsiteY1-178" fmla="*/ 37425 h 360696"/>
              <a:gd name="connsiteX2-179" fmla="*/ 311432 w 412558"/>
              <a:gd name="connsiteY2-180" fmla="*/ 25036 h 360696"/>
              <a:gd name="connsiteX3-181" fmla="*/ 412015 w 412558"/>
              <a:gd name="connsiteY3-182" fmla="*/ 201847 h 360696"/>
              <a:gd name="connsiteX4-183" fmla="*/ 350563 w 412558"/>
              <a:gd name="connsiteY4-184" fmla="*/ 341912 h 360696"/>
              <a:gd name="connsiteX5-185" fmla="*/ 302482 w 412558"/>
              <a:gd name="connsiteY5-186" fmla="*/ 318530 h 360696"/>
              <a:gd name="connsiteX6-187" fmla="*/ 280347 w 412558"/>
              <a:gd name="connsiteY6-188" fmla="*/ 256392 h 360696"/>
              <a:gd name="connsiteX7-189" fmla="*/ 245353 w 412558"/>
              <a:gd name="connsiteY7-190" fmla="*/ 108744 h 360696"/>
              <a:gd name="connsiteX8-191" fmla="*/ 104203 w 412558"/>
              <a:gd name="connsiteY8-192" fmla="*/ 113085 h 360696"/>
              <a:gd name="connsiteX9-193" fmla="*/ 101906 w 412558"/>
              <a:gd name="connsiteY9-194" fmla="*/ 263784 h 360696"/>
              <a:gd name="connsiteX10-195" fmla="*/ 86275 w 412558"/>
              <a:gd name="connsiteY10-196" fmla="*/ 348998 h 360696"/>
              <a:gd name="connsiteX11-197" fmla="*/ 86886 w 412558"/>
              <a:gd name="connsiteY11-198" fmla="*/ 360065 h 360696"/>
              <a:gd name="connsiteX0-199" fmla="*/ 125305 w 450977"/>
              <a:gd name="connsiteY0-200" fmla="*/ 353326 h 353957"/>
              <a:gd name="connsiteX1-201" fmla="*/ 2758 w 450977"/>
              <a:gd name="connsiteY1-202" fmla="*/ 240352 h 353957"/>
              <a:gd name="connsiteX2-203" fmla="*/ 66223 w 450977"/>
              <a:gd name="connsiteY2-204" fmla="*/ 30686 h 353957"/>
              <a:gd name="connsiteX3-205" fmla="*/ 349851 w 450977"/>
              <a:gd name="connsiteY3-206" fmla="*/ 18297 h 353957"/>
              <a:gd name="connsiteX4-207" fmla="*/ 450434 w 450977"/>
              <a:gd name="connsiteY4-208" fmla="*/ 195108 h 353957"/>
              <a:gd name="connsiteX5-209" fmla="*/ 388982 w 450977"/>
              <a:gd name="connsiteY5-210" fmla="*/ 335173 h 353957"/>
              <a:gd name="connsiteX6-211" fmla="*/ 340901 w 450977"/>
              <a:gd name="connsiteY6-212" fmla="*/ 311791 h 353957"/>
              <a:gd name="connsiteX7-213" fmla="*/ 318766 w 450977"/>
              <a:gd name="connsiteY7-214" fmla="*/ 249653 h 353957"/>
              <a:gd name="connsiteX8-215" fmla="*/ 283772 w 450977"/>
              <a:gd name="connsiteY8-216" fmla="*/ 102005 h 353957"/>
              <a:gd name="connsiteX9-217" fmla="*/ 142622 w 450977"/>
              <a:gd name="connsiteY9-218" fmla="*/ 106346 h 353957"/>
              <a:gd name="connsiteX10-219" fmla="*/ 140325 w 450977"/>
              <a:gd name="connsiteY10-220" fmla="*/ 257045 h 353957"/>
              <a:gd name="connsiteX11-221" fmla="*/ 124694 w 450977"/>
              <a:gd name="connsiteY11-222" fmla="*/ 342259 h 353957"/>
              <a:gd name="connsiteX12" fmla="*/ 125305 w 450977"/>
              <a:gd name="connsiteY12" fmla="*/ 353326 h 353957"/>
              <a:gd name="connsiteX0-223" fmla="*/ 120942 w 446614"/>
              <a:gd name="connsiteY0-224" fmla="*/ 352687 h 353318"/>
              <a:gd name="connsiteX1-225" fmla="*/ 3157 w 446614"/>
              <a:gd name="connsiteY1-226" fmla="*/ 227807 h 353318"/>
              <a:gd name="connsiteX2-227" fmla="*/ 61860 w 446614"/>
              <a:gd name="connsiteY2-228" fmla="*/ 30047 h 353318"/>
              <a:gd name="connsiteX3-229" fmla="*/ 345488 w 446614"/>
              <a:gd name="connsiteY3-230" fmla="*/ 17658 h 353318"/>
              <a:gd name="connsiteX4-231" fmla="*/ 446071 w 446614"/>
              <a:gd name="connsiteY4-232" fmla="*/ 194469 h 353318"/>
              <a:gd name="connsiteX5-233" fmla="*/ 384619 w 446614"/>
              <a:gd name="connsiteY5-234" fmla="*/ 334534 h 353318"/>
              <a:gd name="connsiteX6-235" fmla="*/ 336538 w 446614"/>
              <a:gd name="connsiteY6-236" fmla="*/ 311152 h 353318"/>
              <a:gd name="connsiteX7-237" fmla="*/ 314403 w 446614"/>
              <a:gd name="connsiteY7-238" fmla="*/ 249014 h 353318"/>
              <a:gd name="connsiteX8-239" fmla="*/ 279409 w 446614"/>
              <a:gd name="connsiteY8-240" fmla="*/ 101366 h 353318"/>
              <a:gd name="connsiteX9-241" fmla="*/ 138259 w 446614"/>
              <a:gd name="connsiteY9-242" fmla="*/ 105707 h 353318"/>
              <a:gd name="connsiteX10-243" fmla="*/ 135962 w 446614"/>
              <a:gd name="connsiteY10-244" fmla="*/ 256406 h 353318"/>
              <a:gd name="connsiteX11-245" fmla="*/ 120331 w 446614"/>
              <a:gd name="connsiteY11-246" fmla="*/ 341620 h 353318"/>
              <a:gd name="connsiteX12-247" fmla="*/ 120942 w 446614"/>
              <a:gd name="connsiteY12-248" fmla="*/ 352687 h 353318"/>
              <a:gd name="connsiteX0-249" fmla="*/ 120942 w 446614"/>
              <a:gd name="connsiteY0-250" fmla="*/ 352687 h 353318"/>
              <a:gd name="connsiteX1-251" fmla="*/ 3157 w 446614"/>
              <a:gd name="connsiteY1-252" fmla="*/ 227807 h 353318"/>
              <a:gd name="connsiteX2-253" fmla="*/ 61860 w 446614"/>
              <a:gd name="connsiteY2-254" fmla="*/ 30047 h 353318"/>
              <a:gd name="connsiteX3-255" fmla="*/ 345488 w 446614"/>
              <a:gd name="connsiteY3-256" fmla="*/ 17658 h 353318"/>
              <a:gd name="connsiteX4-257" fmla="*/ 446071 w 446614"/>
              <a:gd name="connsiteY4-258" fmla="*/ 194469 h 353318"/>
              <a:gd name="connsiteX5-259" fmla="*/ 384619 w 446614"/>
              <a:gd name="connsiteY5-260" fmla="*/ 334534 h 353318"/>
              <a:gd name="connsiteX6-261" fmla="*/ 336538 w 446614"/>
              <a:gd name="connsiteY6-262" fmla="*/ 311152 h 353318"/>
              <a:gd name="connsiteX7-263" fmla="*/ 314403 w 446614"/>
              <a:gd name="connsiteY7-264" fmla="*/ 249014 h 353318"/>
              <a:gd name="connsiteX8-265" fmla="*/ 279409 w 446614"/>
              <a:gd name="connsiteY8-266" fmla="*/ 101366 h 353318"/>
              <a:gd name="connsiteX9-267" fmla="*/ 138259 w 446614"/>
              <a:gd name="connsiteY9-268" fmla="*/ 105707 h 353318"/>
              <a:gd name="connsiteX10-269" fmla="*/ 135962 w 446614"/>
              <a:gd name="connsiteY10-270" fmla="*/ 256406 h 353318"/>
              <a:gd name="connsiteX11-271" fmla="*/ 120331 w 446614"/>
              <a:gd name="connsiteY11-272" fmla="*/ 341620 h 353318"/>
              <a:gd name="connsiteX12-273" fmla="*/ 120942 w 446614"/>
              <a:gd name="connsiteY12-274" fmla="*/ 352687 h 35331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37" y="connsiteY9-38"/>
              </a:cxn>
              <a:cxn ang="0">
                <a:pos x="connsiteX10-79" y="connsiteY10-80"/>
              </a:cxn>
              <a:cxn ang="0">
                <a:pos x="connsiteX11-125" y="connsiteY11-126"/>
              </a:cxn>
              <a:cxn ang="0">
                <a:pos x="connsiteX12-247" y="connsiteY12-248"/>
              </a:cxn>
            </a:cxnLst>
            <a:rect l="l" t="t" r="r" b="b"/>
            <a:pathLst>
              <a:path w="446614" h="353318">
                <a:moveTo>
                  <a:pt x="120942" y="352687"/>
                </a:moveTo>
                <a:cubicBezTo>
                  <a:pt x="107366" y="330543"/>
                  <a:pt x="17766" y="269674"/>
                  <a:pt x="3157" y="227807"/>
                </a:cubicBezTo>
                <a:cubicBezTo>
                  <a:pt x="-6690" y="174034"/>
                  <a:pt x="4805" y="65072"/>
                  <a:pt x="61860" y="30047"/>
                </a:cubicBezTo>
                <a:cubicBezTo>
                  <a:pt x="118915" y="-4978"/>
                  <a:pt x="281453" y="-9746"/>
                  <a:pt x="345488" y="17658"/>
                </a:cubicBezTo>
                <a:cubicBezTo>
                  <a:pt x="409523" y="45062"/>
                  <a:pt x="449074" y="144037"/>
                  <a:pt x="446071" y="194469"/>
                </a:cubicBezTo>
                <a:cubicBezTo>
                  <a:pt x="452593" y="247282"/>
                  <a:pt x="398509" y="310324"/>
                  <a:pt x="384619" y="334534"/>
                </a:cubicBezTo>
                <a:cubicBezTo>
                  <a:pt x="390270" y="384243"/>
                  <a:pt x="351812" y="320643"/>
                  <a:pt x="336538" y="311152"/>
                </a:cubicBezTo>
                <a:cubicBezTo>
                  <a:pt x="321264" y="301661"/>
                  <a:pt x="331068" y="284772"/>
                  <a:pt x="314403" y="249014"/>
                </a:cubicBezTo>
                <a:cubicBezTo>
                  <a:pt x="389373" y="205557"/>
                  <a:pt x="308766" y="125251"/>
                  <a:pt x="279409" y="101366"/>
                </a:cubicBezTo>
                <a:cubicBezTo>
                  <a:pt x="250052" y="77481"/>
                  <a:pt x="181108" y="90123"/>
                  <a:pt x="138259" y="105707"/>
                </a:cubicBezTo>
                <a:cubicBezTo>
                  <a:pt x="47749" y="138625"/>
                  <a:pt x="51101" y="218453"/>
                  <a:pt x="135962" y="256406"/>
                </a:cubicBezTo>
                <a:cubicBezTo>
                  <a:pt x="120900" y="267369"/>
                  <a:pt x="135393" y="330657"/>
                  <a:pt x="120331" y="341620"/>
                </a:cubicBezTo>
                <a:cubicBezTo>
                  <a:pt x="107367" y="353226"/>
                  <a:pt x="133906" y="341081"/>
                  <a:pt x="120942" y="35268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58" name="流程图: 接点 57"/>
          <p:cNvSpPr/>
          <p:nvPr userDrawn="1"/>
        </p:nvSpPr>
        <p:spPr>
          <a:xfrm>
            <a:off x="10734406" y="453257"/>
            <a:ext cx="288000" cy="288162"/>
          </a:xfrm>
          <a:prstGeom prst="flowChartConnector">
            <a:avLst/>
          </a:prstGeom>
          <a:solidFill>
            <a:srgbClr val="0092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59" name="空心弧 18"/>
          <p:cNvSpPr/>
          <p:nvPr userDrawn="1"/>
        </p:nvSpPr>
        <p:spPr>
          <a:xfrm rot="5400000">
            <a:off x="10708848" y="183268"/>
            <a:ext cx="446614" cy="353318"/>
          </a:xfrm>
          <a:custGeom>
            <a:avLst/>
            <a:gdLst>
              <a:gd name="connsiteX0" fmla="*/ 78598 w 503582"/>
              <a:gd name="connsiteY0" fmla="*/ 331635 h 384313"/>
              <a:gd name="connsiteX1" fmla="*/ 98097 w 503582"/>
              <a:gd name="connsiteY1" fmla="*/ 39951 h 384313"/>
              <a:gd name="connsiteX2" fmla="*/ 381725 w 503582"/>
              <a:gd name="connsiteY2" fmla="*/ 27562 h 384313"/>
              <a:gd name="connsiteX3" fmla="*/ 447048 w 503582"/>
              <a:gd name="connsiteY3" fmla="*/ 313482 h 384313"/>
              <a:gd name="connsiteX4" fmla="*/ 355403 w 503582"/>
              <a:gd name="connsiteY4" fmla="*/ 256537 h 384313"/>
              <a:gd name="connsiteX5" fmla="*/ 315646 w 503582"/>
              <a:gd name="connsiteY5" fmla="*/ 111270 h 384313"/>
              <a:gd name="connsiteX6" fmla="*/ 174496 w 503582"/>
              <a:gd name="connsiteY6" fmla="*/ 115611 h 384313"/>
              <a:gd name="connsiteX7" fmla="*/ 162674 w 503582"/>
              <a:gd name="connsiteY7" fmla="*/ 263928 h 384313"/>
              <a:gd name="connsiteX8" fmla="*/ 78598 w 503582"/>
              <a:gd name="connsiteY8" fmla="*/ 331635 h 384313"/>
              <a:gd name="connsiteX0-1" fmla="*/ 78600 w 503614"/>
              <a:gd name="connsiteY0-2" fmla="*/ 331635 h 353527"/>
              <a:gd name="connsiteX1-3" fmla="*/ 98099 w 503614"/>
              <a:gd name="connsiteY1-4" fmla="*/ 39951 h 353527"/>
              <a:gd name="connsiteX2-5" fmla="*/ 381727 w 503614"/>
              <a:gd name="connsiteY2-6" fmla="*/ 27562 h 353527"/>
              <a:gd name="connsiteX3-7" fmla="*/ 447050 w 503614"/>
              <a:gd name="connsiteY3-8" fmla="*/ 313482 h 353527"/>
              <a:gd name="connsiteX4-9" fmla="*/ 355405 w 503614"/>
              <a:gd name="connsiteY4-10" fmla="*/ 256537 h 353527"/>
              <a:gd name="connsiteX5-11" fmla="*/ 315648 w 503614"/>
              <a:gd name="connsiteY5-12" fmla="*/ 111270 h 353527"/>
              <a:gd name="connsiteX6-13" fmla="*/ 174498 w 503614"/>
              <a:gd name="connsiteY6-14" fmla="*/ 115611 h 353527"/>
              <a:gd name="connsiteX7-15" fmla="*/ 162676 w 503614"/>
              <a:gd name="connsiteY7-16" fmla="*/ 263928 h 353527"/>
              <a:gd name="connsiteX8-17" fmla="*/ 156570 w 503614"/>
              <a:gd name="connsiteY8-18" fmla="*/ 351524 h 353527"/>
              <a:gd name="connsiteX9" fmla="*/ 78600 w 503614"/>
              <a:gd name="connsiteY9" fmla="*/ 331635 h 353527"/>
              <a:gd name="connsiteX0-19" fmla="*/ 78600 w 503614"/>
              <a:gd name="connsiteY0-20" fmla="*/ 331635 h 353527"/>
              <a:gd name="connsiteX1-21" fmla="*/ 98099 w 503614"/>
              <a:gd name="connsiteY1-22" fmla="*/ 39951 h 353527"/>
              <a:gd name="connsiteX2-23" fmla="*/ 381727 w 503614"/>
              <a:gd name="connsiteY2-24" fmla="*/ 27562 h 353527"/>
              <a:gd name="connsiteX3-25" fmla="*/ 447050 w 503614"/>
              <a:gd name="connsiteY3-26" fmla="*/ 313482 h 353527"/>
              <a:gd name="connsiteX4-27" fmla="*/ 355405 w 503614"/>
              <a:gd name="connsiteY4-28" fmla="*/ 256537 h 353527"/>
              <a:gd name="connsiteX5-29" fmla="*/ 315648 w 503614"/>
              <a:gd name="connsiteY5-30" fmla="*/ 111270 h 353527"/>
              <a:gd name="connsiteX6-31" fmla="*/ 174498 w 503614"/>
              <a:gd name="connsiteY6-32" fmla="*/ 115611 h 353527"/>
              <a:gd name="connsiteX7-33" fmla="*/ 162676 w 503614"/>
              <a:gd name="connsiteY7-34" fmla="*/ 263928 h 353527"/>
              <a:gd name="connsiteX8-35" fmla="*/ 156570 w 503614"/>
              <a:gd name="connsiteY8-36" fmla="*/ 351524 h 353527"/>
              <a:gd name="connsiteX9-37" fmla="*/ 78600 w 503614"/>
              <a:gd name="connsiteY9-38" fmla="*/ 331635 h 353527"/>
              <a:gd name="connsiteX0-39" fmla="*/ 78600 w 503614"/>
              <a:gd name="connsiteY0-40" fmla="*/ 331635 h 353527"/>
              <a:gd name="connsiteX1-41" fmla="*/ 98099 w 503614"/>
              <a:gd name="connsiteY1-42" fmla="*/ 39951 h 353527"/>
              <a:gd name="connsiteX2-43" fmla="*/ 381727 w 503614"/>
              <a:gd name="connsiteY2-44" fmla="*/ 27562 h 353527"/>
              <a:gd name="connsiteX3-45" fmla="*/ 447050 w 503614"/>
              <a:gd name="connsiteY3-46" fmla="*/ 313482 h 353527"/>
              <a:gd name="connsiteX4-47" fmla="*/ 372777 w 503614"/>
              <a:gd name="connsiteY4-48" fmla="*/ 321056 h 353527"/>
              <a:gd name="connsiteX5-49" fmla="*/ 355405 w 503614"/>
              <a:gd name="connsiteY5-50" fmla="*/ 256537 h 353527"/>
              <a:gd name="connsiteX6-51" fmla="*/ 315648 w 503614"/>
              <a:gd name="connsiteY6-52" fmla="*/ 111270 h 353527"/>
              <a:gd name="connsiteX7-53" fmla="*/ 174498 w 503614"/>
              <a:gd name="connsiteY7-54" fmla="*/ 115611 h 353527"/>
              <a:gd name="connsiteX8-55" fmla="*/ 162676 w 503614"/>
              <a:gd name="connsiteY8-56" fmla="*/ 263928 h 353527"/>
              <a:gd name="connsiteX9-57" fmla="*/ 156570 w 503614"/>
              <a:gd name="connsiteY9-58" fmla="*/ 351524 h 353527"/>
              <a:gd name="connsiteX10" fmla="*/ 78600 w 503614"/>
              <a:gd name="connsiteY10" fmla="*/ 331635 h 353527"/>
              <a:gd name="connsiteX0-59" fmla="*/ 78600 w 465644"/>
              <a:gd name="connsiteY0-60" fmla="*/ 335721 h 367308"/>
              <a:gd name="connsiteX1-61" fmla="*/ 98099 w 465644"/>
              <a:gd name="connsiteY1-62" fmla="*/ 44037 h 367308"/>
              <a:gd name="connsiteX2-63" fmla="*/ 381727 w 465644"/>
              <a:gd name="connsiteY2-64" fmla="*/ 31648 h 367308"/>
              <a:gd name="connsiteX3-65" fmla="*/ 420858 w 465644"/>
              <a:gd name="connsiteY3-66" fmla="*/ 348524 h 367308"/>
              <a:gd name="connsiteX4-67" fmla="*/ 372777 w 465644"/>
              <a:gd name="connsiteY4-68" fmla="*/ 325142 h 367308"/>
              <a:gd name="connsiteX5-69" fmla="*/ 355405 w 465644"/>
              <a:gd name="connsiteY5-70" fmla="*/ 260623 h 367308"/>
              <a:gd name="connsiteX6-71" fmla="*/ 315648 w 465644"/>
              <a:gd name="connsiteY6-72" fmla="*/ 115356 h 367308"/>
              <a:gd name="connsiteX7-73" fmla="*/ 174498 w 465644"/>
              <a:gd name="connsiteY7-74" fmla="*/ 119697 h 367308"/>
              <a:gd name="connsiteX8-75" fmla="*/ 162676 w 465644"/>
              <a:gd name="connsiteY8-76" fmla="*/ 268014 h 367308"/>
              <a:gd name="connsiteX9-77" fmla="*/ 156570 w 465644"/>
              <a:gd name="connsiteY9-78" fmla="*/ 355610 h 367308"/>
              <a:gd name="connsiteX10-79" fmla="*/ 78600 w 465644"/>
              <a:gd name="connsiteY10-80" fmla="*/ 335721 h 367308"/>
              <a:gd name="connsiteX0-81" fmla="*/ 78600 w 482853"/>
              <a:gd name="connsiteY0-82" fmla="*/ 326296 h 357883"/>
              <a:gd name="connsiteX1-83" fmla="*/ 98099 w 482853"/>
              <a:gd name="connsiteY1-84" fmla="*/ 34612 h 357883"/>
              <a:gd name="connsiteX2-85" fmla="*/ 381727 w 482853"/>
              <a:gd name="connsiteY2-86" fmla="*/ 22223 h 357883"/>
              <a:gd name="connsiteX3-87" fmla="*/ 482310 w 482853"/>
              <a:gd name="connsiteY3-88" fmla="*/ 199034 h 357883"/>
              <a:gd name="connsiteX4-89" fmla="*/ 420858 w 482853"/>
              <a:gd name="connsiteY4-90" fmla="*/ 339099 h 357883"/>
              <a:gd name="connsiteX5-91" fmla="*/ 372777 w 482853"/>
              <a:gd name="connsiteY5-92" fmla="*/ 315717 h 357883"/>
              <a:gd name="connsiteX6-93" fmla="*/ 355405 w 482853"/>
              <a:gd name="connsiteY6-94" fmla="*/ 251198 h 357883"/>
              <a:gd name="connsiteX7-95" fmla="*/ 315648 w 482853"/>
              <a:gd name="connsiteY7-96" fmla="*/ 105931 h 357883"/>
              <a:gd name="connsiteX8-97" fmla="*/ 174498 w 482853"/>
              <a:gd name="connsiteY8-98" fmla="*/ 110272 h 357883"/>
              <a:gd name="connsiteX9-99" fmla="*/ 162676 w 482853"/>
              <a:gd name="connsiteY9-100" fmla="*/ 258589 h 357883"/>
              <a:gd name="connsiteX10-101" fmla="*/ 156570 w 482853"/>
              <a:gd name="connsiteY10-102" fmla="*/ 346185 h 357883"/>
              <a:gd name="connsiteX11" fmla="*/ 78600 w 482853"/>
              <a:gd name="connsiteY11" fmla="*/ 326296 h 357883"/>
              <a:gd name="connsiteX0-103" fmla="*/ 78600 w 482853"/>
              <a:gd name="connsiteY0-104" fmla="*/ 326296 h 357883"/>
              <a:gd name="connsiteX1-105" fmla="*/ 98099 w 482853"/>
              <a:gd name="connsiteY1-106" fmla="*/ 34612 h 357883"/>
              <a:gd name="connsiteX2-107" fmla="*/ 381727 w 482853"/>
              <a:gd name="connsiteY2-108" fmla="*/ 22223 h 357883"/>
              <a:gd name="connsiteX3-109" fmla="*/ 482310 w 482853"/>
              <a:gd name="connsiteY3-110" fmla="*/ 199034 h 357883"/>
              <a:gd name="connsiteX4-111" fmla="*/ 420858 w 482853"/>
              <a:gd name="connsiteY4-112" fmla="*/ 339099 h 357883"/>
              <a:gd name="connsiteX5-113" fmla="*/ 372777 w 482853"/>
              <a:gd name="connsiteY5-114" fmla="*/ 315717 h 357883"/>
              <a:gd name="connsiteX6-115" fmla="*/ 355405 w 482853"/>
              <a:gd name="connsiteY6-116" fmla="*/ 251198 h 357883"/>
              <a:gd name="connsiteX7-117" fmla="*/ 315648 w 482853"/>
              <a:gd name="connsiteY7-118" fmla="*/ 105931 h 357883"/>
              <a:gd name="connsiteX8-119" fmla="*/ 174498 w 482853"/>
              <a:gd name="connsiteY8-120" fmla="*/ 110272 h 357883"/>
              <a:gd name="connsiteX9-121" fmla="*/ 162676 w 482853"/>
              <a:gd name="connsiteY9-122" fmla="*/ 258589 h 357883"/>
              <a:gd name="connsiteX10-123" fmla="*/ 156570 w 482853"/>
              <a:gd name="connsiteY10-124" fmla="*/ 346185 h 357883"/>
              <a:gd name="connsiteX11-125" fmla="*/ 78600 w 482853"/>
              <a:gd name="connsiteY11-126" fmla="*/ 326296 h 357883"/>
              <a:gd name="connsiteX0-127" fmla="*/ 78600 w 482853"/>
              <a:gd name="connsiteY0-128" fmla="*/ 326296 h 357883"/>
              <a:gd name="connsiteX1-129" fmla="*/ 98099 w 482853"/>
              <a:gd name="connsiteY1-130" fmla="*/ 34612 h 357883"/>
              <a:gd name="connsiteX2-131" fmla="*/ 381727 w 482853"/>
              <a:gd name="connsiteY2-132" fmla="*/ 22223 h 357883"/>
              <a:gd name="connsiteX3-133" fmla="*/ 482310 w 482853"/>
              <a:gd name="connsiteY3-134" fmla="*/ 199034 h 357883"/>
              <a:gd name="connsiteX4-135" fmla="*/ 420858 w 482853"/>
              <a:gd name="connsiteY4-136" fmla="*/ 339099 h 357883"/>
              <a:gd name="connsiteX5-137" fmla="*/ 372777 w 482853"/>
              <a:gd name="connsiteY5-138" fmla="*/ 315717 h 357883"/>
              <a:gd name="connsiteX6-139" fmla="*/ 350642 w 482853"/>
              <a:gd name="connsiteY6-140" fmla="*/ 253579 h 357883"/>
              <a:gd name="connsiteX7-141" fmla="*/ 315648 w 482853"/>
              <a:gd name="connsiteY7-142" fmla="*/ 105931 h 357883"/>
              <a:gd name="connsiteX8-143" fmla="*/ 174498 w 482853"/>
              <a:gd name="connsiteY8-144" fmla="*/ 110272 h 357883"/>
              <a:gd name="connsiteX9-145" fmla="*/ 162676 w 482853"/>
              <a:gd name="connsiteY9-146" fmla="*/ 258589 h 357883"/>
              <a:gd name="connsiteX10-147" fmla="*/ 156570 w 482853"/>
              <a:gd name="connsiteY10-148" fmla="*/ 346185 h 357883"/>
              <a:gd name="connsiteX11-149" fmla="*/ 78600 w 482853"/>
              <a:gd name="connsiteY11-150" fmla="*/ 326296 h 357883"/>
              <a:gd name="connsiteX0-151" fmla="*/ 78600 w 482853"/>
              <a:gd name="connsiteY0-152" fmla="*/ 326296 h 357883"/>
              <a:gd name="connsiteX1-153" fmla="*/ 98099 w 482853"/>
              <a:gd name="connsiteY1-154" fmla="*/ 34612 h 357883"/>
              <a:gd name="connsiteX2-155" fmla="*/ 381727 w 482853"/>
              <a:gd name="connsiteY2-156" fmla="*/ 22223 h 357883"/>
              <a:gd name="connsiteX3-157" fmla="*/ 482310 w 482853"/>
              <a:gd name="connsiteY3-158" fmla="*/ 199034 h 357883"/>
              <a:gd name="connsiteX4-159" fmla="*/ 420858 w 482853"/>
              <a:gd name="connsiteY4-160" fmla="*/ 339099 h 357883"/>
              <a:gd name="connsiteX5-161" fmla="*/ 372777 w 482853"/>
              <a:gd name="connsiteY5-162" fmla="*/ 315717 h 357883"/>
              <a:gd name="connsiteX6-163" fmla="*/ 350642 w 482853"/>
              <a:gd name="connsiteY6-164" fmla="*/ 253579 h 357883"/>
              <a:gd name="connsiteX7-165" fmla="*/ 315648 w 482853"/>
              <a:gd name="connsiteY7-166" fmla="*/ 105931 h 357883"/>
              <a:gd name="connsiteX8-167" fmla="*/ 174498 w 482853"/>
              <a:gd name="connsiteY8-168" fmla="*/ 110272 h 357883"/>
              <a:gd name="connsiteX9-169" fmla="*/ 172201 w 482853"/>
              <a:gd name="connsiteY9-170" fmla="*/ 260971 h 357883"/>
              <a:gd name="connsiteX10-171" fmla="*/ 156570 w 482853"/>
              <a:gd name="connsiteY10-172" fmla="*/ 346185 h 357883"/>
              <a:gd name="connsiteX11-173" fmla="*/ 78600 w 482853"/>
              <a:gd name="connsiteY11-174" fmla="*/ 326296 h 357883"/>
              <a:gd name="connsiteX0-175" fmla="*/ 86886 w 412558"/>
              <a:gd name="connsiteY0-176" fmla="*/ 360065 h 360696"/>
              <a:gd name="connsiteX1-177" fmla="*/ 27804 w 412558"/>
              <a:gd name="connsiteY1-178" fmla="*/ 37425 h 360696"/>
              <a:gd name="connsiteX2-179" fmla="*/ 311432 w 412558"/>
              <a:gd name="connsiteY2-180" fmla="*/ 25036 h 360696"/>
              <a:gd name="connsiteX3-181" fmla="*/ 412015 w 412558"/>
              <a:gd name="connsiteY3-182" fmla="*/ 201847 h 360696"/>
              <a:gd name="connsiteX4-183" fmla="*/ 350563 w 412558"/>
              <a:gd name="connsiteY4-184" fmla="*/ 341912 h 360696"/>
              <a:gd name="connsiteX5-185" fmla="*/ 302482 w 412558"/>
              <a:gd name="connsiteY5-186" fmla="*/ 318530 h 360696"/>
              <a:gd name="connsiteX6-187" fmla="*/ 280347 w 412558"/>
              <a:gd name="connsiteY6-188" fmla="*/ 256392 h 360696"/>
              <a:gd name="connsiteX7-189" fmla="*/ 245353 w 412558"/>
              <a:gd name="connsiteY7-190" fmla="*/ 108744 h 360696"/>
              <a:gd name="connsiteX8-191" fmla="*/ 104203 w 412558"/>
              <a:gd name="connsiteY8-192" fmla="*/ 113085 h 360696"/>
              <a:gd name="connsiteX9-193" fmla="*/ 101906 w 412558"/>
              <a:gd name="connsiteY9-194" fmla="*/ 263784 h 360696"/>
              <a:gd name="connsiteX10-195" fmla="*/ 86275 w 412558"/>
              <a:gd name="connsiteY10-196" fmla="*/ 348998 h 360696"/>
              <a:gd name="connsiteX11-197" fmla="*/ 86886 w 412558"/>
              <a:gd name="connsiteY11-198" fmla="*/ 360065 h 360696"/>
              <a:gd name="connsiteX0-199" fmla="*/ 125305 w 450977"/>
              <a:gd name="connsiteY0-200" fmla="*/ 353326 h 353957"/>
              <a:gd name="connsiteX1-201" fmla="*/ 2758 w 450977"/>
              <a:gd name="connsiteY1-202" fmla="*/ 240352 h 353957"/>
              <a:gd name="connsiteX2-203" fmla="*/ 66223 w 450977"/>
              <a:gd name="connsiteY2-204" fmla="*/ 30686 h 353957"/>
              <a:gd name="connsiteX3-205" fmla="*/ 349851 w 450977"/>
              <a:gd name="connsiteY3-206" fmla="*/ 18297 h 353957"/>
              <a:gd name="connsiteX4-207" fmla="*/ 450434 w 450977"/>
              <a:gd name="connsiteY4-208" fmla="*/ 195108 h 353957"/>
              <a:gd name="connsiteX5-209" fmla="*/ 388982 w 450977"/>
              <a:gd name="connsiteY5-210" fmla="*/ 335173 h 353957"/>
              <a:gd name="connsiteX6-211" fmla="*/ 340901 w 450977"/>
              <a:gd name="connsiteY6-212" fmla="*/ 311791 h 353957"/>
              <a:gd name="connsiteX7-213" fmla="*/ 318766 w 450977"/>
              <a:gd name="connsiteY7-214" fmla="*/ 249653 h 353957"/>
              <a:gd name="connsiteX8-215" fmla="*/ 283772 w 450977"/>
              <a:gd name="connsiteY8-216" fmla="*/ 102005 h 353957"/>
              <a:gd name="connsiteX9-217" fmla="*/ 142622 w 450977"/>
              <a:gd name="connsiteY9-218" fmla="*/ 106346 h 353957"/>
              <a:gd name="connsiteX10-219" fmla="*/ 140325 w 450977"/>
              <a:gd name="connsiteY10-220" fmla="*/ 257045 h 353957"/>
              <a:gd name="connsiteX11-221" fmla="*/ 124694 w 450977"/>
              <a:gd name="connsiteY11-222" fmla="*/ 342259 h 353957"/>
              <a:gd name="connsiteX12" fmla="*/ 125305 w 450977"/>
              <a:gd name="connsiteY12" fmla="*/ 353326 h 353957"/>
              <a:gd name="connsiteX0-223" fmla="*/ 120942 w 446614"/>
              <a:gd name="connsiteY0-224" fmla="*/ 352687 h 353318"/>
              <a:gd name="connsiteX1-225" fmla="*/ 3157 w 446614"/>
              <a:gd name="connsiteY1-226" fmla="*/ 227807 h 353318"/>
              <a:gd name="connsiteX2-227" fmla="*/ 61860 w 446614"/>
              <a:gd name="connsiteY2-228" fmla="*/ 30047 h 353318"/>
              <a:gd name="connsiteX3-229" fmla="*/ 345488 w 446614"/>
              <a:gd name="connsiteY3-230" fmla="*/ 17658 h 353318"/>
              <a:gd name="connsiteX4-231" fmla="*/ 446071 w 446614"/>
              <a:gd name="connsiteY4-232" fmla="*/ 194469 h 353318"/>
              <a:gd name="connsiteX5-233" fmla="*/ 384619 w 446614"/>
              <a:gd name="connsiteY5-234" fmla="*/ 334534 h 353318"/>
              <a:gd name="connsiteX6-235" fmla="*/ 336538 w 446614"/>
              <a:gd name="connsiteY6-236" fmla="*/ 311152 h 353318"/>
              <a:gd name="connsiteX7-237" fmla="*/ 314403 w 446614"/>
              <a:gd name="connsiteY7-238" fmla="*/ 249014 h 353318"/>
              <a:gd name="connsiteX8-239" fmla="*/ 279409 w 446614"/>
              <a:gd name="connsiteY8-240" fmla="*/ 101366 h 353318"/>
              <a:gd name="connsiteX9-241" fmla="*/ 138259 w 446614"/>
              <a:gd name="connsiteY9-242" fmla="*/ 105707 h 353318"/>
              <a:gd name="connsiteX10-243" fmla="*/ 135962 w 446614"/>
              <a:gd name="connsiteY10-244" fmla="*/ 256406 h 353318"/>
              <a:gd name="connsiteX11-245" fmla="*/ 120331 w 446614"/>
              <a:gd name="connsiteY11-246" fmla="*/ 341620 h 353318"/>
              <a:gd name="connsiteX12-247" fmla="*/ 120942 w 446614"/>
              <a:gd name="connsiteY12-248" fmla="*/ 352687 h 353318"/>
              <a:gd name="connsiteX0-249" fmla="*/ 120942 w 446614"/>
              <a:gd name="connsiteY0-250" fmla="*/ 352687 h 353318"/>
              <a:gd name="connsiteX1-251" fmla="*/ 3157 w 446614"/>
              <a:gd name="connsiteY1-252" fmla="*/ 227807 h 353318"/>
              <a:gd name="connsiteX2-253" fmla="*/ 61860 w 446614"/>
              <a:gd name="connsiteY2-254" fmla="*/ 30047 h 353318"/>
              <a:gd name="connsiteX3-255" fmla="*/ 345488 w 446614"/>
              <a:gd name="connsiteY3-256" fmla="*/ 17658 h 353318"/>
              <a:gd name="connsiteX4-257" fmla="*/ 446071 w 446614"/>
              <a:gd name="connsiteY4-258" fmla="*/ 194469 h 353318"/>
              <a:gd name="connsiteX5-259" fmla="*/ 384619 w 446614"/>
              <a:gd name="connsiteY5-260" fmla="*/ 334534 h 353318"/>
              <a:gd name="connsiteX6-261" fmla="*/ 336538 w 446614"/>
              <a:gd name="connsiteY6-262" fmla="*/ 311152 h 353318"/>
              <a:gd name="connsiteX7-263" fmla="*/ 314403 w 446614"/>
              <a:gd name="connsiteY7-264" fmla="*/ 249014 h 353318"/>
              <a:gd name="connsiteX8-265" fmla="*/ 279409 w 446614"/>
              <a:gd name="connsiteY8-266" fmla="*/ 101366 h 353318"/>
              <a:gd name="connsiteX9-267" fmla="*/ 138259 w 446614"/>
              <a:gd name="connsiteY9-268" fmla="*/ 105707 h 353318"/>
              <a:gd name="connsiteX10-269" fmla="*/ 135962 w 446614"/>
              <a:gd name="connsiteY10-270" fmla="*/ 256406 h 353318"/>
              <a:gd name="connsiteX11-271" fmla="*/ 120331 w 446614"/>
              <a:gd name="connsiteY11-272" fmla="*/ 341620 h 353318"/>
              <a:gd name="connsiteX12-273" fmla="*/ 120942 w 446614"/>
              <a:gd name="connsiteY12-274" fmla="*/ 352687 h 35331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37" y="connsiteY9-38"/>
              </a:cxn>
              <a:cxn ang="0">
                <a:pos x="connsiteX10-79" y="connsiteY10-80"/>
              </a:cxn>
              <a:cxn ang="0">
                <a:pos x="connsiteX11-125" y="connsiteY11-126"/>
              </a:cxn>
              <a:cxn ang="0">
                <a:pos x="connsiteX12-247" y="connsiteY12-248"/>
              </a:cxn>
            </a:cxnLst>
            <a:rect l="l" t="t" r="r" b="b"/>
            <a:pathLst>
              <a:path w="446614" h="353318">
                <a:moveTo>
                  <a:pt x="120942" y="352687"/>
                </a:moveTo>
                <a:cubicBezTo>
                  <a:pt x="107366" y="330543"/>
                  <a:pt x="17766" y="269674"/>
                  <a:pt x="3157" y="227807"/>
                </a:cubicBezTo>
                <a:cubicBezTo>
                  <a:pt x="-6690" y="174034"/>
                  <a:pt x="4805" y="65072"/>
                  <a:pt x="61860" y="30047"/>
                </a:cubicBezTo>
                <a:cubicBezTo>
                  <a:pt x="118915" y="-4978"/>
                  <a:pt x="281453" y="-9746"/>
                  <a:pt x="345488" y="17658"/>
                </a:cubicBezTo>
                <a:cubicBezTo>
                  <a:pt x="409523" y="45062"/>
                  <a:pt x="449074" y="144037"/>
                  <a:pt x="446071" y="194469"/>
                </a:cubicBezTo>
                <a:cubicBezTo>
                  <a:pt x="452593" y="247282"/>
                  <a:pt x="398509" y="310324"/>
                  <a:pt x="384619" y="334534"/>
                </a:cubicBezTo>
                <a:cubicBezTo>
                  <a:pt x="390270" y="384243"/>
                  <a:pt x="351812" y="320643"/>
                  <a:pt x="336538" y="311152"/>
                </a:cubicBezTo>
                <a:cubicBezTo>
                  <a:pt x="321264" y="301661"/>
                  <a:pt x="331068" y="284772"/>
                  <a:pt x="314403" y="249014"/>
                </a:cubicBezTo>
                <a:cubicBezTo>
                  <a:pt x="389373" y="205557"/>
                  <a:pt x="308766" y="125251"/>
                  <a:pt x="279409" y="101366"/>
                </a:cubicBezTo>
                <a:cubicBezTo>
                  <a:pt x="250052" y="77481"/>
                  <a:pt x="181108" y="90123"/>
                  <a:pt x="138259" y="105707"/>
                </a:cubicBezTo>
                <a:cubicBezTo>
                  <a:pt x="47749" y="138625"/>
                  <a:pt x="51101" y="218453"/>
                  <a:pt x="135962" y="256406"/>
                </a:cubicBezTo>
                <a:cubicBezTo>
                  <a:pt x="120900" y="267369"/>
                  <a:pt x="135393" y="330657"/>
                  <a:pt x="120331" y="341620"/>
                </a:cubicBezTo>
                <a:cubicBezTo>
                  <a:pt x="107367" y="353226"/>
                  <a:pt x="133906" y="341081"/>
                  <a:pt x="120942" y="35268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65" name="矩形: 一个圆顶角，剪去另一个顶角 64"/>
          <p:cNvSpPr/>
          <p:nvPr userDrawn="1"/>
        </p:nvSpPr>
        <p:spPr>
          <a:xfrm rot="5400000" flipV="1">
            <a:off x="78314" y="1816878"/>
            <a:ext cx="900000" cy="360000"/>
          </a:xfrm>
          <a:prstGeom prst="snipRoundRect">
            <a:avLst/>
          </a:prstGeom>
          <a:solidFill>
            <a:srgbClr val="DA6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Kanit SemiBold" panose="020B0A00000000000000" pitchFamily="34" charset="-122"/>
              <a:ea typeface="Kanit SemiBold" panose="020B0A00000000000000" pitchFamily="34" charset="-122"/>
            </a:endParaRPr>
          </a:p>
        </p:txBody>
      </p:sp>
      <p:sp>
        <p:nvSpPr>
          <p:cNvPr id="66" name="矩形: 一个圆顶角，剪去另一个顶角 65"/>
          <p:cNvSpPr/>
          <p:nvPr userDrawn="1"/>
        </p:nvSpPr>
        <p:spPr>
          <a:xfrm rot="5400000" flipV="1">
            <a:off x="78314" y="2768725"/>
            <a:ext cx="900000" cy="360000"/>
          </a:xfrm>
          <a:prstGeom prst="snipRound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Kanit SemiBold" panose="020B0A00000000000000" pitchFamily="34" charset="-122"/>
              <a:ea typeface="Kanit SemiBold" panose="020B0A00000000000000" pitchFamily="34" charset="-122"/>
            </a:endParaRPr>
          </a:p>
        </p:txBody>
      </p:sp>
      <p:sp>
        <p:nvSpPr>
          <p:cNvPr id="67" name="矩形: 一个圆顶角，剪去另一个顶角 66"/>
          <p:cNvSpPr/>
          <p:nvPr userDrawn="1"/>
        </p:nvSpPr>
        <p:spPr>
          <a:xfrm rot="5400000" flipV="1">
            <a:off x="78314" y="3720572"/>
            <a:ext cx="900000" cy="360000"/>
          </a:xfrm>
          <a:prstGeom prst="snip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Kanit SemiBold" panose="020B0A00000000000000" pitchFamily="34" charset="-122"/>
              <a:ea typeface="Kanit SemiBold" panose="020B0A00000000000000" pitchFamily="34" charset="-122"/>
            </a:endParaRPr>
          </a:p>
        </p:txBody>
      </p:sp>
      <p:sp>
        <p:nvSpPr>
          <p:cNvPr id="68" name="矩形: 一个圆顶角，剪去另一个顶角 67"/>
          <p:cNvSpPr/>
          <p:nvPr userDrawn="1"/>
        </p:nvSpPr>
        <p:spPr>
          <a:xfrm rot="16200000" flipV="1">
            <a:off x="11200467" y="4624038"/>
            <a:ext cx="900000" cy="432000"/>
          </a:xfrm>
          <a:prstGeom prst="snipRoundRect">
            <a:avLst/>
          </a:prstGeom>
          <a:solidFill>
            <a:srgbClr val="DA6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Kanit SemiBold" panose="020B0A00000000000000" pitchFamily="34" charset="-122"/>
              <a:ea typeface="Kanit SemiBold" panose="020B0A00000000000000" pitchFamily="34" charset="-122"/>
            </a:endParaRPr>
          </a:p>
        </p:txBody>
      </p:sp>
      <p:sp>
        <p:nvSpPr>
          <p:cNvPr id="69" name="矩形: 一个圆顶角，剪去另一个顶角 68"/>
          <p:cNvSpPr/>
          <p:nvPr userDrawn="1"/>
        </p:nvSpPr>
        <p:spPr>
          <a:xfrm rot="16200000" flipV="1">
            <a:off x="11164467" y="5611885"/>
            <a:ext cx="900000" cy="360000"/>
          </a:xfrm>
          <a:prstGeom prst="snipRound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Kanit SemiBold" panose="020B0A00000000000000" pitchFamily="34" charset="-122"/>
              <a:ea typeface="Kanit SemiBold" panose="020B0A00000000000000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: 圆角 9"/>
          <p:cNvSpPr/>
          <p:nvPr userDrawn="1"/>
        </p:nvSpPr>
        <p:spPr>
          <a:xfrm>
            <a:off x="474143" y="266705"/>
            <a:ext cx="11243714" cy="6324590"/>
          </a:xfrm>
          <a:prstGeom prst="roundRect">
            <a:avLst>
              <a:gd name="adj" fmla="val 3157"/>
            </a:avLst>
          </a:prstGeom>
          <a:solidFill>
            <a:srgbClr val="1EA3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: 圆角 11"/>
          <p:cNvSpPr/>
          <p:nvPr userDrawn="1"/>
        </p:nvSpPr>
        <p:spPr>
          <a:xfrm>
            <a:off x="644577" y="405300"/>
            <a:ext cx="10852879" cy="5999443"/>
          </a:xfrm>
          <a:prstGeom prst="roundRect">
            <a:avLst>
              <a:gd name="adj" fmla="val 307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0" name="矩形: 圆角 59"/>
          <p:cNvSpPr/>
          <p:nvPr userDrawn="1"/>
        </p:nvSpPr>
        <p:spPr>
          <a:xfrm>
            <a:off x="707034" y="457147"/>
            <a:ext cx="10728000" cy="5904000"/>
          </a:xfrm>
          <a:prstGeom prst="roundRect">
            <a:avLst>
              <a:gd name="adj" fmla="val 3073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42" name="流程图: 接点 41"/>
          <p:cNvSpPr/>
          <p:nvPr userDrawn="1"/>
        </p:nvSpPr>
        <p:spPr>
          <a:xfrm>
            <a:off x="958298" y="457147"/>
            <a:ext cx="288000" cy="288162"/>
          </a:xfrm>
          <a:prstGeom prst="flowChartConnector">
            <a:avLst/>
          </a:prstGeom>
          <a:solidFill>
            <a:srgbClr val="0092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43" name="空心弧 18"/>
          <p:cNvSpPr/>
          <p:nvPr userDrawn="1"/>
        </p:nvSpPr>
        <p:spPr>
          <a:xfrm rot="5400000">
            <a:off x="932740" y="187158"/>
            <a:ext cx="446614" cy="353318"/>
          </a:xfrm>
          <a:custGeom>
            <a:avLst/>
            <a:gdLst>
              <a:gd name="connsiteX0" fmla="*/ 78598 w 503582"/>
              <a:gd name="connsiteY0" fmla="*/ 331635 h 384313"/>
              <a:gd name="connsiteX1" fmla="*/ 98097 w 503582"/>
              <a:gd name="connsiteY1" fmla="*/ 39951 h 384313"/>
              <a:gd name="connsiteX2" fmla="*/ 381725 w 503582"/>
              <a:gd name="connsiteY2" fmla="*/ 27562 h 384313"/>
              <a:gd name="connsiteX3" fmla="*/ 447048 w 503582"/>
              <a:gd name="connsiteY3" fmla="*/ 313482 h 384313"/>
              <a:gd name="connsiteX4" fmla="*/ 355403 w 503582"/>
              <a:gd name="connsiteY4" fmla="*/ 256537 h 384313"/>
              <a:gd name="connsiteX5" fmla="*/ 315646 w 503582"/>
              <a:gd name="connsiteY5" fmla="*/ 111270 h 384313"/>
              <a:gd name="connsiteX6" fmla="*/ 174496 w 503582"/>
              <a:gd name="connsiteY6" fmla="*/ 115611 h 384313"/>
              <a:gd name="connsiteX7" fmla="*/ 162674 w 503582"/>
              <a:gd name="connsiteY7" fmla="*/ 263928 h 384313"/>
              <a:gd name="connsiteX8" fmla="*/ 78598 w 503582"/>
              <a:gd name="connsiteY8" fmla="*/ 331635 h 384313"/>
              <a:gd name="connsiteX0-1" fmla="*/ 78600 w 503614"/>
              <a:gd name="connsiteY0-2" fmla="*/ 331635 h 353527"/>
              <a:gd name="connsiteX1-3" fmla="*/ 98099 w 503614"/>
              <a:gd name="connsiteY1-4" fmla="*/ 39951 h 353527"/>
              <a:gd name="connsiteX2-5" fmla="*/ 381727 w 503614"/>
              <a:gd name="connsiteY2-6" fmla="*/ 27562 h 353527"/>
              <a:gd name="connsiteX3-7" fmla="*/ 447050 w 503614"/>
              <a:gd name="connsiteY3-8" fmla="*/ 313482 h 353527"/>
              <a:gd name="connsiteX4-9" fmla="*/ 355405 w 503614"/>
              <a:gd name="connsiteY4-10" fmla="*/ 256537 h 353527"/>
              <a:gd name="connsiteX5-11" fmla="*/ 315648 w 503614"/>
              <a:gd name="connsiteY5-12" fmla="*/ 111270 h 353527"/>
              <a:gd name="connsiteX6-13" fmla="*/ 174498 w 503614"/>
              <a:gd name="connsiteY6-14" fmla="*/ 115611 h 353527"/>
              <a:gd name="connsiteX7-15" fmla="*/ 162676 w 503614"/>
              <a:gd name="connsiteY7-16" fmla="*/ 263928 h 353527"/>
              <a:gd name="connsiteX8-17" fmla="*/ 156570 w 503614"/>
              <a:gd name="connsiteY8-18" fmla="*/ 351524 h 353527"/>
              <a:gd name="connsiteX9" fmla="*/ 78600 w 503614"/>
              <a:gd name="connsiteY9" fmla="*/ 331635 h 353527"/>
              <a:gd name="connsiteX0-19" fmla="*/ 78600 w 503614"/>
              <a:gd name="connsiteY0-20" fmla="*/ 331635 h 353527"/>
              <a:gd name="connsiteX1-21" fmla="*/ 98099 w 503614"/>
              <a:gd name="connsiteY1-22" fmla="*/ 39951 h 353527"/>
              <a:gd name="connsiteX2-23" fmla="*/ 381727 w 503614"/>
              <a:gd name="connsiteY2-24" fmla="*/ 27562 h 353527"/>
              <a:gd name="connsiteX3-25" fmla="*/ 447050 w 503614"/>
              <a:gd name="connsiteY3-26" fmla="*/ 313482 h 353527"/>
              <a:gd name="connsiteX4-27" fmla="*/ 355405 w 503614"/>
              <a:gd name="connsiteY4-28" fmla="*/ 256537 h 353527"/>
              <a:gd name="connsiteX5-29" fmla="*/ 315648 w 503614"/>
              <a:gd name="connsiteY5-30" fmla="*/ 111270 h 353527"/>
              <a:gd name="connsiteX6-31" fmla="*/ 174498 w 503614"/>
              <a:gd name="connsiteY6-32" fmla="*/ 115611 h 353527"/>
              <a:gd name="connsiteX7-33" fmla="*/ 162676 w 503614"/>
              <a:gd name="connsiteY7-34" fmla="*/ 263928 h 353527"/>
              <a:gd name="connsiteX8-35" fmla="*/ 156570 w 503614"/>
              <a:gd name="connsiteY8-36" fmla="*/ 351524 h 353527"/>
              <a:gd name="connsiteX9-37" fmla="*/ 78600 w 503614"/>
              <a:gd name="connsiteY9-38" fmla="*/ 331635 h 353527"/>
              <a:gd name="connsiteX0-39" fmla="*/ 78600 w 503614"/>
              <a:gd name="connsiteY0-40" fmla="*/ 331635 h 353527"/>
              <a:gd name="connsiteX1-41" fmla="*/ 98099 w 503614"/>
              <a:gd name="connsiteY1-42" fmla="*/ 39951 h 353527"/>
              <a:gd name="connsiteX2-43" fmla="*/ 381727 w 503614"/>
              <a:gd name="connsiteY2-44" fmla="*/ 27562 h 353527"/>
              <a:gd name="connsiteX3-45" fmla="*/ 447050 w 503614"/>
              <a:gd name="connsiteY3-46" fmla="*/ 313482 h 353527"/>
              <a:gd name="connsiteX4-47" fmla="*/ 372777 w 503614"/>
              <a:gd name="connsiteY4-48" fmla="*/ 321056 h 353527"/>
              <a:gd name="connsiteX5-49" fmla="*/ 355405 w 503614"/>
              <a:gd name="connsiteY5-50" fmla="*/ 256537 h 353527"/>
              <a:gd name="connsiteX6-51" fmla="*/ 315648 w 503614"/>
              <a:gd name="connsiteY6-52" fmla="*/ 111270 h 353527"/>
              <a:gd name="connsiteX7-53" fmla="*/ 174498 w 503614"/>
              <a:gd name="connsiteY7-54" fmla="*/ 115611 h 353527"/>
              <a:gd name="connsiteX8-55" fmla="*/ 162676 w 503614"/>
              <a:gd name="connsiteY8-56" fmla="*/ 263928 h 353527"/>
              <a:gd name="connsiteX9-57" fmla="*/ 156570 w 503614"/>
              <a:gd name="connsiteY9-58" fmla="*/ 351524 h 353527"/>
              <a:gd name="connsiteX10" fmla="*/ 78600 w 503614"/>
              <a:gd name="connsiteY10" fmla="*/ 331635 h 353527"/>
              <a:gd name="connsiteX0-59" fmla="*/ 78600 w 465644"/>
              <a:gd name="connsiteY0-60" fmla="*/ 335721 h 367308"/>
              <a:gd name="connsiteX1-61" fmla="*/ 98099 w 465644"/>
              <a:gd name="connsiteY1-62" fmla="*/ 44037 h 367308"/>
              <a:gd name="connsiteX2-63" fmla="*/ 381727 w 465644"/>
              <a:gd name="connsiteY2-64" fmla="*/ 31648 h 367308"/>
              <a:gd name="connsiteX3-65" fmla="*/ 420858 w 465644"/>
              <a:gd name="connsiteY3-66" fmla="*/ 348524 h 367308"/>
              <a:gd name="connsiteX4-67" fmla="*/ 372777 w 465644"/>
              <a:gd name="connsiteY4-68" fmla="*/ 325142 h 367308"/>
              <a:gd name="connsiteX5-69" fmla="*/ 355405 w 465644"/>
              <a:gd name="connsiteY5-70" fmla="*/ 260623 h 367308"/>
              <a:gd name="connsiteX6-71" fmla="*/ 315648 w 465644"/>
              <a:gd name="connsiteY6-72" fmla="*/ 115356 h 367308"/>
              <a:gd name="connsiteX7-73" fmla="*/ 174498 w 465644"/>
              <a:gd name="connsiteY7-74" fmla="*/ 119697 h 367308"/>
              <a:gd name="connsiteX8-75" fmla="*/ 162676 w 465644"/>
              <a:gd name="connsiteY8-76" fmla="*/ 268014 h 367308"/>
              <a:gd name="connsiteX9-77" fmla="*/ 156570 w 465644"/>
              <a:gd name="connsiteY9-78" fmla="*/ 355610 h 367308"/>
              <a:gd name="connsiteX10-79" fmla="*/ 78600 w 465644"/>
              <a:gd name="connsiteY10-80" fmla="*/ 335721 h 367308"/>
              <a:gd name="connsiteX0-81" fmla="*/ 78600 w 482853"/>
              <a:gd name="connsiteY0-82" fmla="*/ 326296 h 357883"/>
              <a:gd name="connsiteX1-83" fmla="*/ 98099 w 482853"/>
              <a:gd name="connsiteY1-84" fmla="*/ 34612 h 357883"/>
              <a:gd name="connsiteX2-85" fmla="*/ 381727 w 482853"/>
              <a:gd name="connsiteY2-86" fmla="*/ 22223 h 357883"/>
              <a:gd name="connsiteX3-87" fmla="*/ 482310 w 482853"/>
              <a:gd name="connsiteY3-88" fmla="*/ 199034 h 357883"/>
              <a:gd name="connsiteX4-89" fmla="*/ 420858 w 482853"/>
              <a:gd name="connsiteY4-90" fmla="*/ 339099 h 357883"/>
              <a:gd name="connsiteX5-91" fmla="*/ 372777 w 482853"/>
              <a:gd name="connsiteY5-92" fmla="*/ 315717 h 357883"/>
              <a:gd name="connsiteX6-93" fmla="*/ 355405 w 482853"/>
              <a:gd name="connsiteY6-94" fmla="*/ 251198 h 357883"/>
              <a:gd name="connsiteX7-95" fmla="*/ 315648 w 482853"/>
              <a:gd name="connsiteY7-96" fmla="*/ 105931 h 357883"/>
              <a:gd name="connsiteX8-97" fmla="*/ 174498 w 482853"/>
              <a:gd name="connsiteY8-98" fmla="*/ 110272 h 357883"/>
              <a:gd name="connsiteX9-99" fmla="*/ 162676 w 482853"/>
              <a:gd name="connsiteY9-100" fmla="*/ 258589 h 357883"/>
              <a:gd name="connsiteX10-101" fmla="*/ 156570 w 482853"/>
              <a:gd name="connsiteY10-102" fmla="*/ 346185 h 357883"/>
              <a:gd name="connsiteX11" fmla="*/ 78600 w 482853"/>
              <a:gd name="connsiteY11" fmla="*/ 326296 h 357883"/>
              <a:gd name="connsiteX0-103" fmla="*/ 78600 w 482853"/>
              <a:gd name="connsiteY0-104" fmla="*/ 326296 h 357883"/>
              <a:gd name="connsiteX1-105" fmla="*/ 98099 w 482853"/>
              <a:gd name="connsiteY1-106" fmla="*/ 34612 h 357883"/>
              <a:gd name="connsiteX2-107" fmla="*/ 381727 w 482853"/>
              <a:gd name="connsiteY2-108" fmla="*/ 22223 h 357883"/>
              <a:gd name="connsiteX3-109" fmla="*/ 482310 w 482853"/>
              <a:gd name="connsiteY3-110" fmla="*/ 199034 h 357883"/>
              <a:gd name="connsiteX4-111" fmla="*/ 420858 w 482853"/>
              <a:gd name="connsiteY4-112" fmla="*/ 339099 h 357883"/>
              <a:gd name="connsiteX5-113" fmla="*/ 372777 w 482853"/>
              <a:gd name="connsiteY5-114" fmla="*/ 315717 h 357883"/>
              <a:gd name="connsiteX6-115" fmla="*/ 355405 w 482853"/>
              <a:gd name="connsiteY6-116" fmla="*/ 251198 h 357883"/>
              <a:gd name="connsiteX7-117" fmla="*/ 315648 w 482853"/>
              <a:gd name="connsiteY7-118" fmla="*/ 105931 h 357883"/>
              <a:gd name="connsiteX8-119" fmla="*/ 174498 w 482853"/>
              <a:gd name="connsiteY8-120" fmla="*/ 110272 h 357883"/>
              <a:gd name="connsiteX9-121" fmla="*/ 162676 w 482853"/>
              <a:gd name="connsiteY9-122" fmla="*/ 258589 h 357883"/>
              <a:gd name="connsiteX10-123" fmla="*/ 156570 w 482853"/>
              <a:gd name="connsiteY10-124" fmla="*/ 346185 h 357883"/>
              <a:gd name="connsiteX11-125" fmla="*/ 78600 w 482853"/>
              <a:gd name="connsiteY11-126" fmla="*/ 326296 h 357883"/>
              <a:gd name="connsiteX0-127" fmla="*/ 78600 w 482853"/>
              <a:gd name="connsiteY0-128" fmla="*/ 326296 h 357883"/>
              <a:gd name="connsiteX1-129" fmla="*/ 98099 w 482853"/>
              <a:gd name="connsiteY1-130" fmla="*/ 34612 h 357883"/>
              <a:gd name="connsiteX2-131" fmla="*/ 381727 w 482853"/>
              <a:gd name="connsiteY2-132" fmla="*/ 22223 h 357883"/>
              <a:gd name="connsiteX3-133" fmla="*/ 482310 w 482853"/>
              <a:gd name="connsiteY3-134" fmla="*/ 199034 h 357883"/>
              <a:gd name="connsiteX4-135" fmla="*/ 420858 w 482853"/>
              <a:gd name="connsiteY4-136" fmla="*/ 339099 h 357883"/>
              <a:gd name="connsiteX5-137" fmla="*/ 372777 w 482853"/>
              <a:gd name="connsiteY5-138" fmla="*/ 315717 h 357883"/>
              <a:gd name="connsiteX6-139" fmla="*/ 350642 w 482853"/>
              <a:gd name="connsiteY6-140" fmla="*/ 253579 h 357883"/>
              <a:gd name="connsiteX7-141" fmla="*/ 315648 w 482853"/>
              <a:gd name="connsiteY7-142" fmla="*/ 105931 h 357883"/>
              <a:gd name="connsiteX8-143" fmla="*/ 174498 w 482853"/>
              <a:gd name="connsiteY8-144" fmla="*/ 110272 h 357883"/>
              <a:gd name="connsiteX9-145" fmla="*/ 162676 w 482853"/>
              <a:gd name="connsiteY9-146" fmla="*/ 258589 h 357883"/>
              <a:gd name="connsiteX10-147" fmla="*/ 156570 w 482853"/>
              <a:gd name="connsiteY10-148" fmla="*/ 346185 h 357883"/>
              <a:gd name="connsiteX11-149" fmla="*/ 78600 w 482853"/>
              <a:gd name="connsiteY11-150" fmla="*/ 326296 h 357883"/>
              <a:gd name="connsiteX0-151" fmla="*/ 78600 w 482853"/>
              <a:gd name="connsiteY0-152" fmla="*/ 326296 h 357883"/>
              <a:gd name="connsiteX1-153" fmla="*/ 98099 w 482853"/>
              <a:gd name="connsiteY1-154" fmla="*/ 34612 h 357883"/>
              <a:gd name="connsiteX2-155" fmla="*/ 381727 w 482853"/>
              <a:gd name="connsiteY2-156" fmla="*/ 22223 h 357883"/>
              <a:gd name="connsiteX3-157" fmla="*/ 482310 w 482853"/>
              <a:gd name="connsiteY3-158" fmla="*/ 199034 h 357883"/>
              <a:gd name="connsiteX4-159" fmla="*/ 420858 w 482853"/>
              <a:gd name="connsiteY4-160" fmla="*/ 339099 h 357883"/>
              <a:gd name="connsiteX5-161" fmla="*/ 372777 w 482853"/>
              <a:gd name="connsiteY5-162" fmla="*/ 315717 h 357883"/>
              <a:gd name="connsiteX6-163" fmla="*/ 350642 w 482853"/>
              <a:gd name="connsiteY6-164" fmla="*/ 253579 h 357883"/>
              <a:gd name="connsiteX7-165" fmla="*/ 315648 w 482853"/>
              <a:gd name="connsiteY7-166" fmla="*/ 105931 h 357883"/>
              <a:gd name="connsiteX8-167" fmla="*/ 174498 w 482853"/>
              <a:gd name="connsiteY8-168" fmla="*/ 110272 h 357883"/>
              <a:gd name="connsiteX9-169" fmla="*/ 172201 w 482853"/>
              <a:gd name="connsiteY9-170" fmla="*/ 260971 h 357883"/>
              <a:gd name="connsiteX10-171" fmla="*/ 156570 w 482853"/>
              <a:gd name="connsiteY10-172" fmla="*/ 346185 h 357883"/>
              <a:gd name="connsiteX11-173" fmla="*/ 78600 w 482853"/>
              <a:gd name="connsiteY11-174" fmla="*/ 326296 h 357883"/>
              <a:gd name="connsiteX0-175" fmla="*/ 86886 w 412558"/>
              <a:gd name="connsiteY0-176" fmla="*/ 360065 h 360696"/>
              <a:gd name="connsiteX1-177" fmla="*/ 27804 w 412558"/>
              <a:gd name="connsiteY1-178" fmla="*/ 37425 h 360696"/>
              <a:gd name="connsiteX2-179" fmla="*/ 311432 w 412558"/>
              <a:gd name="connsiteY2-180" fmla="*/ 25036 h 360696"/>
              <a:gd name="connsiteX3-181" fmla="*/ 412015 w 412558"/>
              <a:gd name="connsiteY3-182" fmla="*/ 201847 h 360696"/>
              <a:gd name="connsiteX4-183" fmla="*/ 350563 w 412558"/>
              <a:gd name="connsiteY4-184" fmla="*/ 341912 h 360696"/>
              <a:gd name="connsiteX5-185" fmla="*/ 302482 w 412558"/>
              <a:gd name="connsiteY5-186" fmla="*/ 318530 h 360696"/>
              <a:gd name="connsiteX6-187" fmla="*/ 280347 w 412558"/>
              <a:gd name="connsiteY6-188" fmla="*/ 256392 h 360696"/>
              <a:gd name="connsiteX7-189" fmla="*/ 245353 w 412558"/>
              <a:gd name="connsiteY7-190" fmla="*/ 108744 h 360696"/>
              <a:gd name="connsiteX8-191" fmla="*/ 104203 w 412558"/>
              <a:gd name="connsiteY8-192" fmla="*/ 113085 h 360696"/>
              <a:gd name="connsiteX9-193" fmla="*/ 101906 w 412558"/>
              <a:gd name="connsiteY9-194" fmla="*/ 263784 h 360696"/>
              <a:gd name="connsiteX10-195" fmla="*/ 86275 w 412558"/>
              <a:gd name="connsiteY10-196" fmla="*/ 348998 h 360696"/>
              <a:gd name="connsiteX11-197" fmla="*/ 86886 w 412558"/>
              <a:gd name="connsiteY11-198" fmla="*/ 360065 h 360696"/>
              <a:gd name="connsiteX0-199" fmla="*/ 125305 w 450977"/>
              <a:gd name="connsiteY0-200" fmla="*/ 353326 h 353957"/>
              <a:gd name="connsiteX1-201" fmla="*/ 2758 w 450977"/>
              <a:gd name="connsiteY1-202" fmla="*/ 240352 h 353957"/>
              <a:gd name="connsiteX2-203" fmla="*/ 66223 w 450977"/>
              <a:gd name="connsiteY2-204" fmla="*/ 30686 h 353957"/>
              <a:gd name="connsiteX3-205" fmla="*/ 349851 w 450977"/>
              <a:gd name="connsiteY3-206" fmla="*/ 18297 h 353957"/>
              <a:gd name="connsiteX4-207" fmla="*/ 450434 w 450977"/>
              <a:gd name="connsiteY4-208" fmla="*/ 195108 h 353957"/>
              <a:gd name="connsiteX5-209" fmla="*/ 388982 w 450977"/>
              <a:gd name="connsiteY5-210" fmla="*/ 335173 h 353957"/>
              <a:gd name="connsiteX6-211" fmla="*/ 340901 w 450977"/>
              <a:gd name="connsiteY6-212" fmla="*/ 311791 h 353957"/>
              <a:gd name="connsiteX7-213" fmla="*/ 318766 w 450977"/>
              <a:gd name="connsiteY7-214" fmla="*/ 249653 h 353957"/>
              <a:gd name="connsiteX8-215" fmla="*/ 283772 w 450977"/>
              <a:gd name="connsiteY8-216" fmla="*/ 102005 h 353957"/>
              <a:gd name="connsiteX9-217" fmla="*/ 142622 w 450977"/>
              <a:gd name="connsiteY9-218" fmla="*/ 106346 h 353957"/>
              <a:gd name="connsiteX10-219" fmla="*/ 140325 w 450977"/>
              <a:gd name="connsiteY10-220" fmla="*/ 257045 h 353957"/>
              <a:gd name="connsiteX11-221" fmla="*/ 124694 w 450977"/>
              <a:gd name="connsiteY11-222" fmla="*/ 342259 h 353957"/>
              <a:gd name="connsiteX12" fmla="*/ 125305 w 450977"/>
              <a:gd name="connsiteY12" fmla="*/ 353326 h 353957"/>
              <a:gd name="connsiteX0-223" fmla="*/ 120942 w 446614"/>
              <a:gd name="connsiteY0-224" fmla="*/ 352687 h 353318"/>
              <a:gd name="connsiteX1-225" fmla="*/ 3157 w 446614"/>
              <a:gd name="connsiteY1-226" fmla="*/ 227807 h 353318"/>
              <a:gd name="connsiteX2-227" fmla="*/ 61860 w 446614"/>
              <a:gd name="connsiteY2-228" fmla="*/ 30047 h 353318"/>
              <a:gd name="connsiteX3-229" fmla="*/ 345488 w 446614"/>
              <a:gd name="connsiteY3-230" fmla="*/ 17658 h 353318"/>
              <a:gd name="connsiteX4-231" fmla="*/ 446071 w 446614"/>
              <a:gd name="connsiteY4-232" fmla="*/ 194469 h 353318"/>
              <a:gd name="connsiteX5-233" fmla="*/ 384619 w 446614"/>
              <a:gd name="connsiteY5-234" fmla="*/ 334534 h 353318"/>
              <a:gd name="connsiteX6-235" fmla="*/ 336538 w 446614"/>
              <a:gd name="connsiteY6-236" fmla="*/ 311152 h 353318"/>
              <a:gd name="connsiteX7-237" fmla="*/ 314403 w 446614"/>
              <a:gd name="connsiteY7-238" fmla="*/ 249014 h 353318"/>
              <a:gd name="connsiteX8-239" fmla="*/ 279409 w 446614"/>
              <a:gd name="connsiteY8-240" fmla="*/ 101366 h 353318"/>
              <a:gd name="connsiteX9-241" fmla="*/ 138259 w 446614"/>
              <a:gd name="connsiteY9-242" fmla="*/ 105707 h 353318"/>
              <a:gd name="connsiteX10-243" fmla="*/ 135962 w 446614"/>
              <a:gd name="connsiteY10-244" fmla="*/ 256406 h 353318"/>
              <a:gd name="connsiteX11-245" fmla="*/ 120331 w 446614"/>
              <a:gd name="connsiteY11-246" fmla="*/ 341620 h 353318"/>
              <a:gd name="connsiteX12-247" fmla="*/ 120942 w 446614"/>
              <a:gd name="connsiteY12-248" fmla="*/ 352687 h 353318"/>
              <a:gd name="connsiteX0-249" fmla="*/ 120942 w 446614"/>
              <a:gd name="connsiteY0-250" fmla="*/ 352687 h 353318"/>
              <a:gd name="connsiteX1-251" fmla="*/ 3157 w 446614"/>
              <a:gd name="connsiteY1-252" fmla="*/ 227807 h 353318"/>
              <a:gd name="connsiteX2-253" fmla="*/ 61860 w 446614"/>
              <a:gd name="connsiteY2-254" fmla="*/ 30047 h 353318"/>
              <a:gd name="connsiteX3-255" fmla="*/ 345488 w 446614"/>
              <a:gd name="connsiteY3-256" fmla="*/ 17658 h 353318"/>
              <a:gd name="connsiteX4-257" fmla="*/ 446071 w 446614"/>
              <a:gd name="connsiteY4-258" fmla="*/ 194469 h 353318"/>
              <a:gd name="connsiteX5-259" fmla="*/ 384619 w 446614"/>
              <a:gd name="connsiteY5-260" fmla="*/ 334534 h 353318"/>
              <a:gd name="connsiteX6-261" fmla="*/ 336538 w 446614"/>
              <a:gd name="connsiteY6-262" fmla="*/ 311152 h 353318"/>
              <a:gd name="connsiteX7-263" fmla="*/ 314403 w 446614"/>
              <a:gd name="connsiteY7-264" fmla="*/ 249014 h 353318"/>
              <a:gd name="connsiteX8-265" fmla="*/ 279409 w 446614"/>
              <a:gd name="connsiteY8-266" fmla="*/ 101366 h 353318"/>
              <a:gd name="connsiteX9-267" fmla="*/ 138259 w 446614"/>
              <a:gd name="connsiteY9-268" fmla="*/ 105707 h 353318"/>
              <a:gd name="connsiteX10-269" fmla="*/ 135962 w 446614"/>
              <a:gd name="connsiteY10-270" fmla="*/ 256406 h 353318"/>
              <a:gd name="connsiteX11-271" fmla="*/ 120331 w 446614"/>
              <a:gd name="connsiteY11-272" fmla="*/ 341620 h 353318"/>
              <a:gd name="connsiteX12-273" fmla="*/ 120942 w 446614"/>
              <a:gd name="connsiteY12-274" fmla="*/ 352687 h 35331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37" y="connsiteY9-38"/>
              </a:cxn>
              <a:cxn ang="0">
                <a:pos x="connsiteX10-79" y="connsiteY10-80"/>
              </a:cxn>
              <a:cxn ang="0">
                <a:pos x="connsiteX11-125" y="connsiteY11-126"/>
              </a:cxn>
              <a:cxn ang="0">
                <a:pos x="connsiteX12-247" y="connsiteY12-248"/>
              </a:cxn>
            </a:cxnLst>
            <a:rect l="l" t="t" r="r" b="b"/>
            <a:pathLst>
              <a:path w="446614" h="353318">
                <a:moveTo>
                  <a:pt x="120942" y="352687"/>
                </a:moveTo>
                <a:cubicBezTo>
                  <a:pt x="107366" y="330543"/>
                  <a:pt x="17766" y="269674"/>
                  <a:pt x="3157" y="227807"/>
                </a:cubicBezTo>
                <a:cubicBezTo>
                  <a:pt x="-6690" y="174034"/>
                  <a:pt x="4805" y="65072"/>
                  <a:pt x="61860" y="30047"/>
                </a:cubicBezTo>
                <a:cubicBezTo>
                  <a:pt x="118915" y="-4978"/>
                  <a:pt x="281453" y="-9746"/>
                  <a:pt x="345488" y="17658"/>
                </a:cubicBezTo>
                <a:cubicBezTo>
                  <a:pt x="409523" y="45062"/>
                  <a:pt x="449074" y="144037"/>
                  <a:pt x="446071" y="194469"/>
                </a:cubicBezTo>
                <a:cubicBezTo>
                  <a:pt x="452593" y="247282"/>
                  <a:pt x="398509" y="310324"/>
                  <a:pt x="384619" y="334534"/>
                </a:cubicBezTo>
                <a:cubicBezTo>
                  <a:pt x="390270" y="384243"/>
                  <a:pt x="351812" y="320643"/>
                  <a:pt x="336538" y="311152"/>
                </a:cubicBezTo>
                <a:cubicBezTo>
                  <a:pt x="321264" y="301661"/>
                  <a:pt x="331068" y="284772"/>
                  <a:pt x="314403" y="249014"/>
                </a:cubicBezTo>
                <a:cubicBezTo>
                  <a:pt x="389373" y="205557"/>
                  <a:pt x="308766" y="125251"/>
                  <a:pt x="279409" y="101366"/>
                </a:cubicBezTo>
                <a:cubicBezTo>
                  <a:pt x="250052" y="77481"/>
                  <a:pt x="181108" y="90123"/>
                  <a:pt x="138259" y="105707"/>
                </a:cubicBezTo>
                <a:cubicBezTo>
                  <a:pt x="47749" y="138625"/>
                  <a:pt x="51101" y="218453"/>
                  <a:pt x="135962" y="256406"/>
                </a:cubicBezTo>
                <a:cubicBezTo>
                  <a:pt x="120900" y="267369"/>
                  <a:pt x="135393" y="330657"/>
                  <a:pt x="120331" y="341620"/>
                </a:cubicBezTo>
                <a:cubicBezTo>
                  <a:pt x="107367" y="353226"/>
                  <a:pt x="133906" y="341081"/>
                  <a:pt x="120942" y="35268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44" name="流程图: 接点 43"/>
          <p:cNvSpPr/>
          <p:nvPr userDrawn="1"/>
        </p:nvSpPr>
        <p:spPr>
          <a:xfrm>
            <a:off x="2145020" y="457147"/>
            <a:ext cx="288000" cy="288162"/>
          </a:xfrm>
          <a:prstGeom prst="flowChartConnector">
            <a:avLst/>
          </a:prstGeom>
          <a:solidFill>
            <a:srgbClr val="0092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45" name="空心弧 18"/>
          <p:cNvSpPr/>
          <p:nvPr userDrawn="1"/>
        </p:nvSpPr>
        <p:spPr>
          <a:xfrm rot="5400000">
            <a:off x="2119462" y="187158"/>
            <a:ext cx="446614" cy="353318"/>
          </a:xfrm>
          <a:custGeom>
            <a:avLst/>
            <a:gdLst>
              <a:gd name="connsiteX0" fmla="*/ 78598 w 503582"/>
              <a:gd name="connsiteY0" fmla="*/ 331635 h 384313"/>
              <a:gd name="connsiteX1" fmla="*/ 98097 w 503582"/>
              <a:gd name="connsiteY1" fmla="*/ 39951 h 384313"/>
              <a:gd name="connsiteX2" fmla="*/ 381725 w 503582"/>
              <a:gd name="connsiteY2" fmla="*/ 27562 h 384313"/>
              <a:gd name="connsiteX3" fmla="*/ 447048 w 503582"/>
              <a:gd name="connsiteY3" fmla="*/ 313482 h 384313"/>
              <a:gd name="connsiteX4" fmla="*/ 355403 w 503582"/>
              <a:gd name="connsiteY4" fmla="*/ 256537 h 384313"/>
              <a:gd name="connsiteX5" fmla="*/ 315646 w 503582"/>
              <a:gd name="connsiteY5" fmla="*/ 111270 h 384313"/>
              <a:gd name="connsiteX6" fmla="*/ 174496 w 503582"/>
              <a:gd name="connsiteY6" fmla="*/ 115611 h 384313"/>
              <a:gd name="connsiteX7" fmla="*/ 162674 w 503582"/>
              <a:gd name="connsiteY7" fmla="*/ 263928 h 384313"/>
              <a:gd name="connsiteX8" fmla="*/ 78598 w 503582"/>
              <a:gd name="connsiteY8" fmla="*/ 331635 h 384313"/>
              <a:gd name="connsiteX0-1" fmla="*/ 78600 w 503614"/>
              <a:gd name="connsiteY0-2" fmla="*/ 331635 h 353527"/>
              <a:gd name="connsiteX1-3" fmla="*/ 98099 w 503614"/>
              <a:gd name="connsiteY1-4" fmla="*/ 39951 h 353527"/>
              <a:gd name="connsiteX2-5" fmla="*/ 381727 w 503614"/>
              <a:gd name="connsiteY2-6" fmla="*/ 27562 h 353527"/>
              <a:gd name="connsiteX3-7" fmla="*/ 447050 w 503614"/>
              <a:gd name="connsiteY3-8" fmla="*/ 313482 h 353527"/>
              <a:gd name="connsiteX4-9" fmla="*/ 355405 w 503614"/>
              <a:gd name="connsiteY4-10" fmla="*/ 256537 h 353527"/>
              <a:gd name="connsiteX5-11" fmla="*/ 315648 w 503614"/>
              <a:gd name="connsiteY5-12" fmla="*/ 111270 h 353527"/>
              <a:gd name="connsiteX6-13" fmla="*/ 174498 w 503614"/>
              <a:gd name="connsiteY6-14" fmla="*/ 115611 h 353527"/>
              <a:gd name="connsiteX7-15" fmla="*/ 162676 w 503614"/>
              <a:gd name="connsiteY7-16" fmla="*/ 263928 h 353527"/>
              <a:gd name="connsiteX8-17" fmla="*/ 156570 w 503614"/>
              <a:gd name="connsiteY8-18" fmla="*/ 351524 h 353527"/>
              <a:gd name="connsiteX9" fmla="*/ 78600 w 503614"/>
              <a:gd name="connsiteY9" fmla="*/ 331635 h 353527"/>
              <a:gd name="connsiteX0-19" fmla="*/ 78600 w 503614"/>
              <a:gd name="connsiteY0-20" fmla="*/ 331635 h 353527"/>
              <a:gd name="connsiteX1-21" fmla="*/ 98099 w 503614"/>
              <a:gd name="connsiteY1-22" fmla="*/ 39951 h 353527"/>
              <a:gd name="connsiteX2-23" fmla="*/ 381727 w 503614"/>
              <a:gd name="connsiteY2-24" fmla="*/ 27562 h 353527"/>
              <a:gd name="connsiteX3-25" fmla="*/ 447050 w 503614"/>
              <a:gd name="connsiteY3-26" fmla="*/ 313482 h 353527"/>
              <a:gd name="connsiteX4-27" fmla="*/ 355405 w 503614"/>
              <a:gd name="connsiteY4-28" fmla="*/ 256537 h 353527"/>
              <a:gd name="connsiteX5-29" fmla="*/ 315648 w 503614"/>
              <a:gd name="connsiteY5-30" fmla="*/ 111270 h 353527"/>
              <a:gd name="connsiteX6-31" fmla="*/ 174498 w 503614"/>
              <a:gd name="connsiteY6-32" fmla="*/ 115611 h 353527"/>
              <a:gd name="connsiteX7-33" fmla="*/ 162676 w 503614"/>
              <a:gd name="connsiteY7-34" fmla="*/ 263928 h 353527"/>
              <a:gd name="connsiteX8-35" fmla="*/ 156570 w 503614"/>
              <a:gd name="connsiteY8-36" fmla="*/ 351524 h 353527"/>
              <a:gd name="connsiteX9-37" fmla="*/ 78600 w 503614"/>
              <a:gd name="connsiteY9-38" fmla="*/ 331635 h 353527"/>
              <a:gd name="connsiteX0-39" fmla="*/ 78600 w 503614"/>
              <a:gd name="connsiteY0-40" fmla="*/ 331635 h 353527"/>
              <a:gd name="connsiteX1-41" fmla="*/ 98099 w 503614"/>
              <a:gd name="connsiteY1-42" fmla="*/ 39951 h 353527"/>
              <a:gd name="connsiteX2-43" fmla="*/ 381727 w 503614"/>
              <a:gd name="connsiteY2-44" fmla="*/ 27562 h 353527"/>
              <a:gd name="connsiteX3-45" fmla="*/ 447050 w 503614"/>
              <a:gd name="connsiteY3-46" fmla="*/ 313482 h 353527"/>
              <a:gd name="connsiteX4-47" fmla="*/ 372777 w 503614"/>
              <a:gd name="connsiteY4-48" fmla="*/ 321056 h 353527"/>
              <a:gd name="connsiteX5-49" fmla="*/ 355405 w 503614"/>
              <a:gd name="connsiteY5-50" fmla="*/ 256537 h 353527"/>
              <a:gd name="connsiteX6-51" fmla="*/ 315648 w 503614"/>
              <a:gd name="connsiteY6-52" fmla="*/ 111270 h 353527"/>
              <a:gd name="connsiteX7-53" fmla="*/ 174498 w 503614"/>
              <a:gd name="connsiteY7-54" fmla="*/ 115611 h 353527"/>
              <a:gd name="connsiteX8-55" fmla="*/ 162676 w 503614"/>
              <a:gd name="connsiteY8-56" fmla="*/ 263928 h 353527"/>
              <a:gd name="connsiteX9-57" fmla="*/ 156570 w 503614"/>
              <a:gd name="connsiteY9-58" fmla="*/ 351524 h 353527"/>
              <a:gd name="connsiteX10" fmla="*/ 78600 w 503614"/>
              <a:gd name="connsiteY10" fmla="*/ 331635 h 353527"/>
              <a:gd name="connsiteX0-59" fmla="*/ 78600 w 465644"/>
              <a:gd name="connsiteY0-60" fmla="*/ 335721 h 367308"/>
              <a:gd name="connsiteX1-61" fmla="*/ 98099 w 465644"/>
              <a:gd name="connsiteY1-62" fmla="*/ 44037 h 367308"/>
              <a:gd name="connsiteX2-63" fmla="*/ 381727 w 465644"/>
              <a:gd name="connsiteY2-64" fmla="*/ 31648 h 367308"/>
              <a:gd name="connsiteX3-65" fmla="*/ 420858 w 465644"/>
              <a:gd name="connsiteY3-66" fmla="*/ 348524 h 367308"/>
              <a:gd name="connsiteX4-67" fmla="*/ 372777 w 465644"/>
              <a:gd name="connsiteY4-68" fmla="*/ 325142 h 367308"/>
              <a:gd name="connsiteX5-69" fmla="*/ 355405 w 465644"/>
              <a:gd name="connsiteY5-70" fmla="*/ 260623 h 367308"/>
              <a:gd name="connsiteX6-71" fmla="*/ 315648 w 465644"/>
              <a:gd name="connsiteY6-72" fmla="*/ 115356 h 367308"/>
              <a:gd name="connsiteX7-73" fmla="*/ 174498 w 465644"/>
              <a:gd name="connsiteY7-74" fmla="*/ 119697 h 367308"/>
              <a:gd name="connsiteX8-75" fmla="*/ 162676 w 465644"/>
              <a:gd name="connsiteY8-76" fmla="*/ 268014 h 367308"/>
              <a:gd name="connsiteX9-77" fmla="*/ 156570 w 465644"/>
              <a:gd name="connsiteY9-78" fmla="*/ 355610 h 367308"/>
              <a:gd name="connsiteX10-79" fmla="*/ 78600 w 465644"/>
              <a:gd name="connsiteY10-80" fmla="*/ 335721 h 367308"/>
              <a:gd name="connsiteX0-81" fmla="*/ 78600 w 482853"/>
              <a:gd name="connsiteY0-82" fmla="*/ 326296 h 357883"/>
              <a:gd name="connsiteX1-83" fmla="*/ 98099 w 482853"/>
              <a:gd name="connsiteY1-84" fmla="*/ 34612 h 357883"/>
              <a:gd name="connsiteX2-85" fmla="*/ 381727 w 482853"/>
              <a:gd name="connsiteY2-86" fmla="*/ 22223 h 357883"/>
              <a:gd name="connsiteX3-87" fmla="*/ 482310 w 482853"/>
              <a:gd name="connsiteY3-88" fmla="*/ 199034 h 357883"/>
              <a:gd name="connsiteX4-89" fmla="*/ 420858 w 482853"/>
              <a:gd name="connsiteY4-90" fmla="*/ 339099 h 357883"/>
              <a:gd name="connsiteX5-91" fmla="*/ 372777 w 482853"/>
              <a:gd name="connsiteY5-92" fmla="*/ 315717 h 357883"/>
              <a:gd name="connsiteX6-93" fmla="*/ 355405 w 482853"/>
              <a:gd name="connsiteY6-94" fmla="*/ 251198 h 357883"/>
              <a:gd name="connsiteX7-95" fmla="*/ 315648 w 482853"/>
              <a:gd name="connsiteY7-96" fmla="*/ 105931 h 357883"/>
              <a:gd name="connsiteX8-97" fmla="*/ 174498 w 482853"/>
              <a:gd name="connsiteY8-98" fmla="*/ 110272 h 357883"/>
              <a:gd name="connsiteX9-99" fmla="*/ 162676 w 482853"/>
              <a:gd name="connsiteY9-100" fmla="*/ 258589 h 357883"/>
              <a:gd name="connsiteX10-101" fmla="*/ 156570 w 482853"/>
              <a:gd name="connsiteY10-102" fmla="*/ 346185 h 357883"/>
              <a:gd name="connsiteX11" fmla="*/ 78600 w 482853"/>
              <a:gd name="connsiteY11" fmla="*/ 326296 h 357883"/>
              <a:gd name="connsiteX0-103" fmla="*/ 78600 w 482853"/>
              <a:gd name="connsiteY0-104" fmla="*/ 326296 h 357883"/>
              <a:gd name="connsiteX1-105" fmla="*/ 98099 w 482853"/>
              <a:gd name="connsiteY1-106" fmla="*/ 34612 h 357883"/>
              <a:gd name="connsiteX2-107" fmla="*/ 381727 w 482853"/>
              <a:gd name="connsiteY2-108" fmla="*/ 22223 h 357883"/>
              <a:gd name="connsiteX3-109" fmla="*/ 482310 w 482853"/>
              <a:gd name="connsiteY3-110" fmla="*/ 199034 h 357883"/>
              <a:gd name="connsiteX4-111" fmla="*/ 420858 w 482853"/>
              <a:gd name="connsiteY4-112" fmla="*/ 339099 h 357883"/>
              <a:gd name="connsiteX5-113" fmla="*/ 372777 w 482853"/>
              <a:gd name="connsiteY5-114" fmla="*/ 315717 h 357883"/>
              <a:gd name="connsiteX6-115" fmla="*/ 355405 w 482853"/>
              <a:gd name="connsiteY6-116" fmla="*/ 251198 h 357883"/>
              <a:gd name="connsiteX7-117" fmla="*/ 315648 w 482853"/>
              <a:gd name="connsiteY7-118" fmla="*/ 105931 h 357883"/>
              <a:gd name="connsiteX8-119" fmla="*/ 174498 w 482853"/>
              <a:gd name="connsiteY8-120" fmla="*/ 110272 h 357883"/>
              <a:gd name="connsiteX9-121" fmla="*/ 162676 w 482853"/>
              <a:gd name="connsiteY9-122" fmla="*/ 258589 h 357883"/>
              <a:gd name="connsiteX10-123" fmla="*/ 156570 w 482853"/>
              <a:gd name="connsiteY10-124" fmla="*/ 346185 h 357883"/>
              <a:gd name="connsiteX11-125" fmla="*/ 78600 w 482853"/>
              <a:gd name="connsiteY11-126" fmla="*/ 326296 h 357883"/>
              <a:gd name="connsiteX0-127" fmla="*/ 78600 w 482853"/>
              <a:gd name="connsiteY0-128" fmla="*/ 326296 h 357883"/>
              <a:gd name="connsiteX1-129" fmla="*/ 98099 w 482853"/>
              <a:gd name="connsiteY1-130" fmla="*/ 34612 h 357883"/>
              <a:gd name="connsiteX2-131" fmla="*/ 381727 w 482853"/>
              <a:gd name="connsiteY2-132" fmla="*/ 22223 h 357883"/>
              <a:gd name="connsiteX3-133" fmla="*/ 482310 w 482853"/>
              <a:gd name="connsiteY3-134" fmla="*/ 199034 h 357883"/>
              <a:gd name="connsiteX4-135" fmla="*/ 420858 w 482853"/>
              <a:gd name="connsiteY4-136" fmla="*/ 339099 h 357883"/>
              <a:gd name="connsiteX5-137" fmla="*/ 372777 w 482853"/>
              <a:gd name="connsiteY5-138" fmla="*/ 315717 h 357883"/>
              <a:gd name="connsiteX6-139" fmla="*/ 350642 w 482853"/>
              <a:gd name="connsiteY6-140" fmla="*/ 253579 h 357883"/>
              <a:gd name="connsiteX7-141" fmla="*/ 315648 w 482853"/>
              <a:gd name="connsiteY7-142" fmla="*/ 105931 h 357883"/>
              <a:gd name="connsiteX8-143" fmla="*/ 174498 w 482853"/>
              <a:gd name="connsiteY8-144" fmla="*/ 110272 h 357883"/>
              <a:gd name="connsiteX9-145" fmla="*/ 162676 w 482853"/>
              <a:gd name="connsiteY9-146" fmla="*/ 258589 h 357883"/>
              <a:gd name="connsiteX10-147" fmla="*/ 156570 w 482853"/>
              <a:gd name="connsiteY10-148" fmla="*/ 346185 h 357883"/>
              <a:gd name="connsiteX11-149" fmla="*/ 78600 w 482853"/>
              <a:gd name="connsiteY11-150" fmla="*/ 326296 h 357883"/>
              <a:gd name="connsiteX0-151" fmla="*/ 78600 w 482853"/>
              <a:gd name="connsiteY0-152" fmla="*/ 326296 h 357883"/>
              <a:gd name="connsiteX1-153" fmla="*/ 98099 w 482853"/>
              <a:gd name="connsiteY1-154" fmla="*/ 34612 h 357883"/>
              <a:gd name="connsiteX2-155" fmla="*/ 381727 w 482853"/>
              <a:gd name="connsiteY2-156" fmla="*/ 22223 h 357883"/>
              <a:gd name="connsiteX3-157" fmla="*/ 482310 w 482853"/>
              <a:gd name="connsiteY3-158" fmla="*/ 199034 h 357883"/>
              <a:gd name="connsiteX4-159" fmla="*/ 420858 w 482853"/>
              <a:gd name="connsiteY4-160" fmla="*/ 339099 h 357883"/>
              <a:gd name="connsiteX5-161" fmla="*/ 372777 w 482853"/>
              <a:gd name="connsiteY5-162" fmla="*/ 315717 h 357883"/>
              <a:gd name="connsiteX6-163" fmla="*/ 350642 w 482853"/>
              <a:gd name="connsiteY6-164" fmla="*/ 253579 h 357883"/>
              <a:gd name="connsiteX7-165" fmla="*/ 315648 w 482853"/>
              <a:gd name="connsiteY7-166" fmla="*/ 105931 h 357883"/>
              <a:gd name="connsiteX8-167" fmla="*/ 174498 w 482853"/>
              <a:gd name="connsiteY8-168" fmla="*/ 110272 h 357883"/>
              <a:gd name="connsiteX9-169" fmla="*/ 172201 w 482853"/>
              <a:gd name="connsiteY9-170" fmla="*/ 260971 h 357883"/>
              <a:gd name="connsiteX10-171" fmla="*/ 156570 w 482853"/>
              <a:gd name="connsiteY10-172" fmla="*/ 346185 h 357883"/>
              <a:gd name="connsiteX11-173" fmla="*/ 78600 w 482853"/>
              <a:gd name="connsiteY11-174" fmla="*/ 326296 h 357883"/>
              <a:gd name="connsiteX0-175" fmla="*/ 86886 w 412558"/>
              <a:gd name="connsiteY0-176" fmla="*/ 360065 h 360696"/>
              <a:gd name="connsiteX1-177" fmla="*/ 27804 w 412558"/>
              <a:gd name="connsiteY1-178" fmla="*/ 37425 h 360696"/>
              <a:gd name="connsiteX2-179" fmla="*/ 311432 w 412558"/>
              <a:gd name="connsiteY2-180" fmla="*/ 25036 h 360696"/>
              <a:gd name="connsiteX3-181" fmla="*/ 412015 w 412558"/>
              <a:gd name="connsiteY3-182" fmla="*/ 201847 h 360696"/>
              <a:gd name="connsiteX4-183" fmla="*/ 350563 w 412558"/>
              <a:gd name="connsiteY4-184" fmla="*/ 341912 h 360696"/>
              <a:gd name="connsiteX5-185" fmla="*/ 302482 w 412558"/>
              <a:gd name="connsiteY5-186" fmla="*/ 318530 h 360696"/>
              <a:gd name="connsiteX6-187" fmla="*/ 280347 w 412558"/>
              <a:gd name="connsiteY6-188" fmla="*/ 256392 h 360696"/>
              <a:gd name="connsiteX7-189" fmla="*/ 245353 w 412558"/>
              <a:gd name="connsiteY7-190" fmla="*/ 108744 h 360696"/>
              <a:gd name="connsiteX8-191" fmla="*/ 104203 w 412558"/>
              <a:gd name="connsiteY8-192" fmla="*/ 113085 h 360696"/>
              <a:gd name="connsiteX9-193" fmla="*/ 101906 w 412558"/>
              <a:gd name="connsiteY9-194" fmla="*/ 263784 h 360696"/>
              <a:gd name="connsiteX10-195" fmla="*/ 86275 w 412558"/>
              <a:gd name="connsiteY10-196" fmla="*/ 348998 h 360696"/>
              <a:gd name="connsiteX11-197" fmla="*/ 86886 w 412558"/>
              <a:gd name="connsiteY11-198" fmla="*/ 360065 h 360696"/>
              <a:gd name="connsiteX0-199" fmla="*/ 125305 w 450977"/>
              <a:gd name="connsiteY0-200" fmla="*/ 353326 h 353957"/>
              <a:gd name="connsiteX1-201" fmla="*/ 2758 w 450977"/>
              <a:gd name="connsiteY1-202" fmla="*/ 240352 h 353957"/>
              <a:gd name="connsiteX2-203" fmla="*/ 66223 w 450977"/>
              <a:gd name="connsiteY2-204" fmla="*/ 30686 h 353957"/>
              <a:gd name="connsiteX3-205" fmla="*/ 349851 w 450977"/>
              <a:gd name="connsiteY3-206" fmla="*/ 18297 h 353957"/>
              <a:gd name="connsiteX4-207" fmla="*/ 450434 w 450977"/>
              <a:gd name="connsiteY4-208" fmla="*/ 195108 h 353957"/>
              <a:gd name="connsiteX5-209" fmla="*/ 388982 w 450977"/>
              <a:gd name="connsiteY5-210" fmla="*/ 335173 h 353957"/>
              <a:gd name="connsiteX6-211" fmla="*/ 340901 w 450977"/>
              <a:gd name="connsiteY6-212" fmla="*/ 311791 h 353957"/>
              <a:gd name="connsiteX7-213" fmla="*/ 318766 w 450977"/>
              <a:gd name="connsiteY7-214" fmla="*/ 249653 h 353957"/>
              <a:gd name="connsiteX8-215" fmla="*/ 283772 w 450977"/>
              <a:gd name="connsiteY8-216" fmla="*/ 102005 h 353957"/>
              <a:gd name="connsiteX9-217" fmla="*/ 142622 w 450977"/>
              <a:gd name="connsiteY9-218" fmla="*/ 106346 h 353957"/>
              <a:gd name="connsiteX10-219" fmla="*/ 140325 w 450977"/>
              <a:gd name="connsiteY10-220" fmla="*/ 257045 h 353957"/>
              <a:gd name="connsiteX11-221" fmla="*/ 124694 w 450977"/>
              <a:gd name="connsiteY11-222" fmla="*/ 342259 h 353957"/>
              <a:gd name="connsiteX12" fmla="*/ 125305 w 450977"/>
              <a:gd name="connsiteY12" fmla="*/ 353326 h 353957"/>
              <a:gd name="connsiteX0-223" fmla="*/ 120942 w 446614"/>
              <a:gd name="connsiteY0-224" fmla="*/ 352687 h 353318"/>
              <a:gd name="connsiteX1-225" fmla="*/ 3157 w 446614"/>
              <a:gd name="connsiteY1-226" fmla="*/ 227807 h 353318"/>
              <a:gd name="connsiteX2-227" fmla="*/ 61860 w 446614"/>
              <a:gd name="connsiteY2-228" fmla="*/ 30047 h 353318"/>
              <a:gd name="connsiteX3-229" fmla="*/ 345488 w 446614"/>
              <a:gd name="connsiteY3-230" fmla="*/ 17658 h 353318"/>
              <a:gd name="connsiteX4-231" fmla="*/ 446071 w 446614"/>
              <a:gd name="connsiteY4-232" fmla="*/ 194469 h 353318"/>
              <a:gd name="connsiteX5-233" fmla="*/ 384619 w 446614"/>
              <a:gd name="connsiteY5-234" fmla="*/ 334534 h 353318"/>
              <a:gd name="connsiteX6-235" fmla="*/ 336538 w 446614"/>
              <a:gd name="connsiteY6-236" fmla="*/ 311152 h 353318"/>
              <a:gd name="connsiteX7-237" fmla="*/ 314403 w 446614"/>
              <a:gd name="connsiteY7-238" fmla="*/ 249014 h 353318"/>
              <a:gd name="connsiteX8-239" fmla="*/ 279409 w 446614"/>
              <a:gd name="connsiteY8-240" fmla="*/ 101366 h 353318"/>
              <a:gd name="connsiteX9-241" fmla="*/ 138259 w 446614"/>
              <a:gd name="connsiteY9-242" fmla="*/ 105707 h 353318"/>
              <a:gd name="connsiteX10-243" fmla="*/ 135962 w 446614"/>
              <a:gd name="connsiteY10-244" fmla="*/ 256406 h 353318"/>
              <a:gd name="connsiteX11-245" fmla="*/ 120331 w 446614"/>
              <a:gd name="connsiteY11-246" fmla="*/ 341620 h 353318"/>
              <a:gd name="connsiteX12-247" fmla="*/ 120942 w 446614"/>
              <a:gd name="connsiteY12-248" fmla="*/ 352687 h 353318"/>
              <a:gd name="connsiteX0-249" fmla="*/ 120942 w 446614"/>
              <a:gd name="connsiteY0-250" fmla="*/ 352687 h 353318"/>
              <a:gd name="connsiteX1-251" fmla="*/ 3157 w 446614"/>
              <a:gd name="connsiteY1-252" fmla="*/ 227807 h 353318"/>
              <a:gd name="connsiteX2-253" fmla="*/ 61860 w 446614"/>
              <a:gd name="connsiteY2-254" fmla="*/ 30047 h 353318"/>
              <a:gd name="connsiteX3-255" fmla="*/ 345488 w 446614"/>
              <a:gd name="connsiteY3-256" fmla="*/ 17658 h 353318"/>
              <a:gd name="connsiteX4-257" fmla="*/ 446071 w 446614"/>
              <a:gd name="connsiteY4-258" fmla="*/ 194469 h 353318"/>
              <a:gd name="connsiteX5-259" fmla="*/ 384619 w 446614"/>
              <a:gd name="connsiteY5-260" fmla="*/ 334534 h 353318"/>
              <a:gd name="connsiteX6-261" fmla="*/ 336538 w 446614"/>
              <a:gd name="connsiteY6-262" fmla="*/ 311152 h 353318"/>
              <a:gd name="connsiteX7-263" fmla="*/ 314403 w 446614"/>
              <a:gd name="connsiteY7-264" fmla="*/ 249014 h 353318"/>
              <a:gd name="connsiteX8-265" fmla="*/ 279409 w 446614"/>
              <a:gd name="connsiteY8-266" fmla="*/ 101366 h 353318"/>
              <a:gd name="connsiteX9-267" fmla="*/ 138259 w 446614"/>
              <a:gd name="connsiteY9-268" fmla="*/ 105707 h 353318"/>
              <a:gd name="connsiteX10-269" fmla="*/ 135962 w 446614"/>
              <a:gd name="connsiteY10-270" fmla="*/ 256406 h 353318"/>
              <a:gd name="connsiteX11-271" fmla="*/ 120331 w 446614"/>
              <a:gd name="connsiteY11-272" fmla="*/ 341620 h 353318"/>
              <a:gd name="connsiteX12-273" fmla="*/ 120942 w 446614"/>
              <a:gd name="connsiteY12-274" fmla="*/ 352687 h 35331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37" y="connsiteY9-38"/>
              </a:cxn>
              <a:cxn ang="0">
                <a:pos x="connsiteX10-79" y="connsiteY10-80"/>
              </a:cxn>
              <a:cxn ang="0">
                <a:pos x="connsiteX11-125" y="connsiteY11-126"/>
              </a:cxn>
              <a:cxn ang="0">
                <a:pos x="connsiteX12-247" y="connsiteY12-248"/>
              </a:cxn>
            </a:cxnLst>
            <a:rect l="l" t="t" r="r" b="b"/>
            <a:pathLst>
              <a:path w="446614" h="353318">
                <a:moveTo>
                  <a:pt x="120942" y="352687"/>
                </a:moveTo>
                <a:cubicBezTo>
                  <a:pt x="107366" y="330543"/>
                  <a:pt x="17766" y="269674"/>
                  <a:pt x="3157" y="227807"/>
                </a:cubicBezTo>
                <a:cubicBezTo>
                  <a:pt x="-6690" y="174034"/>
                  <a:pt x="4805" y="65072"/>
                  <a:pt x="61860" y="30047"/>
                </a:cubicBezTo>
                <a:cubicBezTo>
                  <a:pt x="118915" y="-4978"/>
                  <a:pt x="281453" y="-9746"/>
                  <a:pt x="345488" y="17658"/>
                </a:cubicBezTo>
                <a:cubicBezTo>
                  <a:pt x="409523" y="45062"/>
                  <a:pt x="449074" y="144037"/>
                  <a:pt x="446071" y="194469"/>
                </a:cubicBezTo>
                <a:cubicBezTo>
                  <a:pt x="452593" y="247282"/>
                  <a:pt x="398509" y="310324"/>
                  <a:pt x="384619" y="334534"/>
                </a:cubicBezTo>
                <a:cubicBezTo>
                  <a:pt x="390270" y="384243"/>
                  <a:pt x="351812" y="320643"/>
                  <a:pt x="336538" y="311152"/>
                </a:cubicBezTo>
                <a:cubicBezTo>
                  <a:pt x="321264" y="301661"/>
                  <a:pt x="331068" y="284772"/>
                  <a:pt x="314403" y="249014"/>
                </a:cubicBezTo>
                <a:cubicBezTo>
                  <a:pt x="389373" y="205557"/>
                  <a:pt x="308766" y="125251"/>
                  <a:pt x="279409" y="101366"/>
                </a:cubicBezTo>
                <a:cubicBezTo>
                  <a:pt x="250052" y="77481"/>
                  <a:pt x="181108" y="90123"/>
                  <a:pt x="138259" y="105707"/>
                </a:cubicBezTo>
                <a:cubicBezTo>
                  <a:pt x="47749" y="138625"/>
                  <a:pt x="51101" y="218453"/>
                  <a:pt x="135962" y="256406"/>
                </a:cubicBezTo>
                <a:cubicBezTo>
                  <a:pt x="120900" y="267369"/>
                  <a:pt x="135393" y="330657"/>
                  <a:pt x="120331" y="341620"/>
                </a:cubicBezTo>
                <a:cubicBezTo>
                  <a:pt x="107367" y="353226"/>
                  <a:pt x="133906" y="341081"/>
                  <a:pt x="120942" y="35268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46" name="流程图: 接点 45"/>
          <p:cNvSpPr/>
          <p:nvPr userDrawn="1"/>
        </p:nvSpPr>
        <p:spPr>
          <a:xfrm>
            <a:off x="3309055" y="460134"/>
            <a:ext cx="288000" cy="288162"/>
          </a:xfrm>
          <a:prstGeom prst="flowChartConnector">
            <a:avLst/>
          </a:prstGeom>
          <a:solidFill>
            <a:srgbClr val="0092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47" name="空心弧 18"/>
          <p:cNvSpPr/>
          <p:nvPr userDrawn="1"/>
        </p:nvSpPr>
        <p:spPr>
          <a:xfrm rot="5400000">
            <a:off x="3283497" y="190145"/>
            <a:ext cx="446614" cy="353318"/>
          </a:xfrm>
          <a:custGeom>
            <a:avLst/>
            <a:gdLst>
              <a:gd name="connsiteX0" fmla="*/ 78598 w 503582"/>
              <a:gd name="connsiteY0" fmla="*/ 331635 h 384313"/>
              <a:gd name="connsiteX1" fmla="*/ 98097 w 503582"/>
              <a:gd name="connsiteY1" fmla="*/ 39951 h 384313"/>
              <a:gd name="connsiteX2" fmla="*/ 381725 w 503582"/>
              <a:gd name="connsiteY2" fmla="*/ 27562 h 384313"/>
              <a:gd name="connsiteX3" fmla="*/ 447048 w 503582"/>
              <a:gd name="connsiteY3" fmla="*/ 313482 h 384313"/>
              <a:gd name="connsiteX4" fmla="*/ 355403 w 503582"/>
              <a:gd name="connsiteY4" fmla="*/ 256537 h 384313"/>
              <a:gd name="connsiteX5" fmla="*/ 315646 w 503582"/>
              <a:gd name="connsiteY5" fmla="*/ 111270 h 384313"/>
              <a:gd name="connsiteX6" fmla="*/ 174496 w 503582"/>
              <a:gd name="connsiteY6" fmla="*/ 115611 h 384313"/>
              <a:gd name="connsiteX7" fmla="*/ 162674 w 503582"/>
              <a:gd name="connsiteY7" fmla="*/ 263928 h 384313"/>
              <a:gd name="connsiteX8" fmla="*/ 78598 w 503582"/>
              <a:gd name="connsiteY8" fmla="*/ 331635 h 384313"/>
              <a:gd name="connsiteX0-1" fmla="*/ 78600 w 503614"/>
              <a:gd name="connsiteY0-2" fmla="*/ 331635 h 353527"/>
              <a:gd name="connsiteX1-3" fmla="*/ 98099 w 503614"/>
              <a:gd name="connsiteY1-4" fmla="*/ 39951 h 353527"/>
              <a:gd name="connsiteX2-5" fmla="*/ 381727 w 503614"/>
              <a:gd name="connsiteY2-6" fmla="*/ 27562 h 353527"/>
              <a:gd name="connsiteX3-7" fmla="*/ 447050 w 503614"/>
              <a:gd name="connsiteY3-8" fmla="*/ 313482 h 353527"/>
              <a:gd name="connsiteX4-9" fmla="*/ 355405 w 503614"/>
              <a:gd name="connsiteY4-10" fmla="*/ 256537 h 353527"/>
              <a:gd name="connsiteX5-11" fmla="*/ 315648 w 503614"/>
              <a:gd name="connsiteY5-12" fmla="*/ 111270 h 353527"/>
              <a:gd name="connsiteX6-13" fmla="*/ 174498 w 503614"/>
              <a:gd name="connsiteY6-14" fmla="*/ 115611 h 353527"/>
              <a:gd name="connsiteX7-15" fmla="*/ 162676 w 503614"/>
              <a:gd name="connsiteY7-16" fmla="*/ 263928 h 353527"/>
              <a:gd name="connsiteX8-17" fmla="*/ 156570 w 503614"/>
              <a:gd name="connsiteY8-18" fmla="*/ 351524 h 353527"/>
              <a:gd name="connsiteX9" fmla="*/ 78600 w 503614"/>
              <a:gd name="connsiteY9" fmla="*/ 331635 h 353527"/>
              <a:gd name="connsiteX0-19" fmla="*/ 78600 w 503614"/>
              <a:gd name="connsiteY0-20" fmla="*/ 331635 h 353527"/>
              <a:gd name="connsiteX1-21" fmla="*/ 98099 w 503614"/>
              <a:gd name="connsiteY1-22" fmla="*/ 39951 h 353527"/>
              <a:gd name="connsiteX2-23" fmla="*/ 381727 w 503614"/>
              <a:gd name="connsiteY2-24" fmla="*/ 27562 h 353527"/>
              <a:gd name="connsiteX3-25" fmla="*/ 447050 w 503614"/>
              <a:gd name="connsiteY3-26" fmla="*/ 313482 h 353527"/>
              <a:gd name="connsiteX4-27" fmla="*/ 355405 w 503614"/>
              <a:gd name="connsiteY4-28" fmla="*/ 256537 h 353527"/>
              <a:gd name="connsiteX5-29" fmla="*/ 315648 w 503614"/>
              <a:gd name="connsiteY5-30" fmla="*/ 111270 h 353527"/>
              <a:gd name="connsiteX6-31" fmla="*/ 174498 w 503614"/>
              <a:gd name="connsiteY6-32" fmla="*/ 115611 h 353527"/>
              <a:gd name="connsiteX7-33" fmla="*/ 162676 w 503614"/>
              <a:gd name="connsiteY7-34" fmla="*/ 263928 h 353527"/>
              <a:gd name="connsiteX8-35" fmla="*/ 156570 w 503614"/>
              <a:gd name="connsiteY8-36" fmla="*/ 351524 h 353527"/>
              <a:gd name="connsiteX9-37" fmla="*/ 78600 w 503614"/>
              <a:gd name="connsiteY9-38" fmla="*/ 331635 h 353527"/>
              <a:gd name="connsiteX0-39" fmla="*/ 78600 w 503614"/>
              <a:gd name="connsiteY0-40" fmla="*/ 331635 h 353527"/>
              <a:gd name="connsiteX1-41" fmla="*/ 98099 w 503614"/>
              <a:gd name="connsiteY1-42" fmla="*/ 39951 h 353527"/>
              <a:gd name="connsiteX2-43" fmla="*/ 381727 w 503614"/>
              <a:gd name="connsiteY2-44" fmla="*/ 27562 h 353527"/>
              <a:gd name="connsiteX3-45" fmla="*/ 447050 w 503614"/>
              <a:gd name="connsiteY3-46" fmla="*/ 313482 h 353527"/>
              <a:gd name="connsiteX4-47" fmla="*/ 372777 w 503614"/>
              <a:gd name="connsiteY4-48" fmla="*/ 321056 h 353527"/>
              <a:gd name="connsiteX5-49" fmla="*/ 355405 w 503614"/>
              <a:gd name="connsiteY5-50" fmla="*/ 256537 h 353527"/>
              <a:gd name="connsiteX6-51" fmla="*/ 315648 w 503614"/>
              <a:gd name="connsiteY6-52" fmla="*/ 111270 h 353527"/>
              <a:gd name="connsiteX7-53" fmla="*/ 174498 w 503614"/>
              <a:gd name="connsiteY7-54" fmla="*/ 115611 h 353527"/>
              <a:gd name="connsiteX8-55" fmla="*/ 162676 w 503614"/>
              <a:gd name="connsiteY8-56" fmla="*/ 263928 h 353527"/>
              <a:gd name="connsiteX9-57" fmla="*/ 156570 w 503614"/>
              <a:gd name="connsiteY9-58" fmla="*/ 351524 h 353527"/>
              <a:gd name="connsiteX10" fmla="*/ 78600 w 503614"/>
              <a:gd name="connsiteY10" fmla="*/ 331635 h 353527"/>
              <a:gd name="connsiteX0-59" fmla="*/ 78600 w 465644"/>
              <a:gd name="connsiteY0-60" fmla="*/ 335721 h 367308"/>
              <a:gd name="connsiteX1-61" fmla="*/ 98099 w 465644"/>
              <a:gd name="connsiteY1-62" fmla="*/ 44037 h 367308"/>
              <a:gd name="connsiteX2-63" fmla="*/ 381727 w 465644"/>
              <a:gd name="connsiteY2-64" fmla="*/ 31648 h 367308"/>
              <a:gd name="connsiteX3-65" fmla="*/ 420858 w 465644"/>
              <a:gd name="connsiteY3-66" fmla="*/ 348524 h 367308"/>
              <a:gd name="connsiteX4-67" fmla="*/ 372777 w 465644"/>
              <a:gd name="connsiteY4-68" fmla="*/ 325142 h 367308"/>
              <a:gd name="connsiteX5-69" fmla="*/ 355405 w 465644"/>
              <a:gd name="connsiteY5-70" fmla="*/ 260623 h 367308"/>
              <a:gd name="connsiteX6-71" fmla="*/ 315648 w 465644"/>
              <a:gd name="connsiteY6-72" fmla="*/ 115356 h 367308"/>
              <a:gd name="connsiteX7-73" fmla="*/ 174498 w 465644"/>
              <a:gd name="connsiteY7-74" fmla="*/ 119697 h 367308"/>
              <a:gd name="connsiteX8-75" fmla="*/ 162676 w 465644"/>
              <a:gd name="connsiteY8-76" fmla="*/ 268014 h 367308"/>
              <a:gd name="connsiteX9-77" fmla="*/ 156570 w 465644"/>
              <a:gd name="connsiteY9-78" fmla="*/ 355610 h 367308"/>
              <a:gd name="connsiteX10-79" fmla="*/ 78600 w 465644"/>
              <a:gd name="connsiteY10-80" fmla="*/ 335721 h 367308"/>
              <a:gd name="connsiteX0-81" fmla="*/ 78600 w 482853"/>
              <a:gd name="connsiteY0-82" fmla="*/ 326296 h 357883"/>
              <a:gd name="connsiteX1-83" fmla="*/ 98099 w 482853"/>
              <a:gd name="connsiteY1-84" fmla="*/ 34612 h 357883"/>
              <a:gd name="connsiteX2-85" fmla="*/ 381727 w 482853"/>
              <a:gd name="connsiteY2-86" fmla="*/ 22223 h 357883"/>
              <a:gd name="connsiteX3-87" fmla="*/ 482310 w 482853"/>
              <a:gd name="connsiteY3-88" fmla="*/ 199034 h 357883"/>
              <a:gd name="connsiteX4-89" fmla="*/ 420858 w 482853"/>
              <a:gd name="connsiteY4-90" fmla="*/ 339099 h 357883"/>
              <a:gd name="connsiteX5-91" fmla="*/ 372777 w 482853"/>
              <a:gd name="connsiteY5-92" fmla="*/ 315717 h 357883"/>
              <a:gd name="connsiteX6-93" fmla="*/ 355405 w 482853"/>
              <a:gd name="connsiteY6-94" fmla="*/ 251198 h 357883"/>
              <a:gd name="connsiteX7-95" fmla="*/ 315648 w 482853"/>
              <a:gd name="connsiteY7-96" fmla="*/ 105931 h 357883"/>
              <a:gd name="connsiteX8-97" fmla="*/ 174498 w 482853"/>
              <a:gd name="connsiteY8-98" fmla="*/ 110272 h 357883"/>
              <a:gd name="connsiteX9-99" fmla="*/ 162676 w 482853"/>
              <a:gd name="connsiteY9-100" fmla="*/ 258589 h 357883"/>
              <a:gd name="connsiteX10-101" fmla="*/ 156570 w 482853"/>
              <a:gd name="connsiteY10-102" fmla="*/ 346185 h 357883"/>
              <a:gd name="connsiteX11" fmla="*/ 78600 w 482853"/>
              <a:gd name="connsiteY11" fmla="*/ 326296 h 357883"/>
              <a:gd name="connsiteX0-103" fmla="*/ 78600 w 482853"/>
              <a:gd name="connsiteY0-104" fmla="*/ 326296 h 357883"/>
              <a:gd name="connsiteX1-105" fmla="*/ 98099 w 482853"/>
              <a:gd name="connsiteY1-106" fmla="*/ 34612 h 357883"/>
              <a:gd name="connsiteX2-107" fmla="*/ 381727 w 482853"/>
              <a:gd name="connsiteY2-108" fmla="*/ 22223 h 357883"/>
              <a:gd name="connsiteX3-109" fmla="*/ 482310 w 482853"/>
              <a:gd name="connsiteY3-110" fmla="*/ 199034 h 357883"/>
              <a:gd name="connsiteX4-111" fmla="*/ 420858 w 482853"/>
              <a:gd name="connsiteY4-112" fmla="*/ 339099 h 357883"/>
              <a:gd name="connsiteX5-113" fmla="*/ 372777 w 482853"/>
              <a:gd name="connsiteY5-114" fmla="*/ 315717 h 357883"/>
              <a:gd name="connsiteX6-115" fmla="*/ 355405 w 482853"/>
              <a:gd name="connsiteY6-116" fmla="*/ 251198 h 357883"/>
              <a:gd name="connsiteX7-117" fmla="*/ 315648 w 482853"/>
              <a:gd name="connsiteY7-118" fmla="*/ 105931 h 357883"/>
              <a:gd name="connsiteX8-119" fmla="*/ 174498 w 482853"/>
              <a:gd name="connsiteY8-120" fmla="*/ 110272 h 357883"/>
              <a:gd name="connsiteX9-121" fmla="*/ 162676 w 482853"/>
              <a:gd name="connsiteY9-122" fmla="*/ 258589 h 357883"/>
              <a:gd name="connsiteX10-123" fmla="*/ 156570 w 482853"/>
              <a:gd name="connsiteY10-124" fmla="*/ 346185 h 357883"/>
              <a:gd name="connsiteX11-125" fmla="*/ 78600 w 482853"/>
              <a:gd name="connsiteY11-126" fmla="*/ 326296 h 357883"/>
              <a:gd name="connsiteX0-127" fmla="*/ 78600 w 482853"/>
              <a:gd name="connsiteY0-128" fmla="*/ 326296 h 357883"/>
              <a:gd name="connsiteX1-129" fmla="*/ 98099 w 482853"/>
              <a:gd name="connsiteY1-130" fmla="*/ 34612 h 357883"/>
              <a:gd name="connsiteX2-131" fmla="*/ 381727 w 482853"/>
              <a:gd name="connsiteY2-132" fmla="*/ 22223 h 357883"/>
              <a:gd name="connsiteX3-133" fmla="*/ 482310 w 482853"/>
              <a:gd name="connsiteY3-134" fmla="*/ 199034 h 357883"/>
              <a:gd name="connsiteX4-135" fmla="*/ 420858 w 482853"/>
              <a:gd name="connsiteY4-136" fmla="*/ 339099 h 357883"/>
              <a:gd name="connsiteX5-137" fmla="*/ 372777 w 482853"/>
              <a:gd name="connsiteY5-138" fmla="*/ 315717 h 357883"/>
              <a:gd name="connsiteX6-139" fmla="*/ 350642 w 482853"/>
              <a:gd name="connsiteY6-140" fmla="*/ 253579 h 357883"/>
              <a:gd name="connsiteX7-141" fmla="*/ 315648 w 482853"/>
              <a:gd name="connsiteY7-142" fmla="*/ 105931 h 357883"/>
              <a:gd name="connsiteX8-143" fmla="*/ 174498 w 482853"/>
              <a:gd name="connsiteY8-144" fmla="*/ 110272 h 357883"/>
              <a:gd name="connsiteX9-145" fmla="*/ 162676 w 482853"/>
              <a:gd name="connsiteY9-146" fmla="*/ 258589 h 357883"/>
              <a:gd name="connsiteX10-147" fmla="*/ 156570 w 482853"/>
              <a:gd name="connsiteY10-148" fmla="*/ 346185 h 357883"/>
              <a:gd name="connsiteX11-149" fmla="*/ 78600 w 482853"/>
              <a:gd name="connsiteY11-150" fmla="*/ 326296 h 357883"/>
              <a:gd name="connsiteX0-151" fmla="*/ 78600 w 482853"/>
              <a:gd name="connsiteY0-152" fmla="*/ 326296 h 357883"/>
              <a:gd name="connsiteX1-153" fmla="*/ 98099 w 482853"/>
              <a:gd name="connsiteY1-154" fmla="*/ 34612 h 357883"/>
              <a:gd name="connsiteX2-155" fmla="*/ 381727 w 482853"/>
              <a:gd name="connsiteY2-156" fmla="*/ 22223 h 357883"/>
              <a:gd name="connsiteX3-157" fmla="*/ 482310 w 482853"/>
              <a:gd name="connsiteY3-158" fmla="*/ 199034 h 357883"/>
              <a:gd name="connsiteX4-159" fmla="*/ 420858 w 482853"/>
              <a:gd name="connsiteY4-160" fmla="*/ 339099 h 357883"/>
              <a:gd name="connsiteX5-161" fmla="*/ 372777 w 482853"/>
              <a:gd name="connsiteY5-162" fmla="*/ 315717 h 357883"/>
              <a:gd name="connsiteX6-163" fmla="*/ 350642 w 482853"/>
              <a:gd name="connsiteY6-164" fmla="*/ 253579 h 357883"/>
              <a:gd name="connsiteX7-165" fmla="*/ 315648 w 482853"/>
              <a:gd name="connsiteY7-166" fmla="*/ 105931 h 357883"/>
              <a:gd name="connsiteX8-167" fmla="*/ 174498 w 482853"/>
              <a:gd name="connsiteY8-168" fmla="*/ 110272 h 357883"/>
              <a:gd name="connsiteX9-169" fmla="*/ 172201 w 482853"/>
              <a:gd name="connsiteY9-170" fmla="*/ 260971 h 357883"/>
              <a:gd name="connsiteX10-171" fmla="*/ 156570 w 482853"/>
              <a:gd name="connsiteY10-172" fmla="*/ 346185 h 357883"/>
              <a:gd name="connsiteX11-173" fmla="*/ 78600 w 482853"/>
              <a:gd name="connsiteY11-174" fmla="*/ 326296 h 357883"/>
              <a:gd name="connsiteX0-175" fmla="*/ 86886 w 412558"/>
              <a:gd name="connsiteY0-176" fmla="*/ 360065 h 360696"/>
              <a:gd name="connsiteX1-177" fmla="*/ 27804 w 412558"/>
              <a:gd name="connsiteY1-178" fmla="*/ 37425 h 360696"/>
              <a:gd name="connsiteX2-179" fmla="*/ 311432 w 412558"/>
              <a:gd name="connsiteY2-180" fmla="*/ 25036 h 360696"/>
              <a:gd name="connsiteX3-181" fmla="*/ 412015 w 412558"/>
              <a:gd name="connsiteY3-182" fmla="*/ 201847 h 360696"/>
              <a:gd name="connsiteX4-183" fmla="*/ 350563 w 412558"/>
              <a:gd name="connsiteY4-184" fmla="*/ 341912 h 360696"/>
              <a:gd name="connsiteX5-185" fmla="*/ 302482 w 412558"/>
              <a:gd name="connsiteY5-186" fmla="*/ 318530 h 360696"/>
              <a:gd name="connsiteX6-187" fmla="*/ 280347 w 412558"/>
              <a:gd name="connsiteY6-188" fmla="*/ 256392 h 360696"/>
              <a:gd name="connsiteX7-189" fmla="*/ 245353 w 412558"/>
              <a:gd name="connsiteY7-190" fmla="*/ 108744 h 360696"/>
              <a:gd name="connsiteX8-191" fmla="*/ 104203 w 412558"/>
              <a:gd name="connsiteY8-192" fmla="*/ 113085 h 360696"/>
              <a:gd name="connsiteX9-193" fmla="*/ 101906 w 412558"/>
              <a:gd name="connsiteY9-194" fmla="*/ 263784 h 360696"/>
              <a:gd name="connsiteX10-195" fmla="*/ 86275 w 412558"/>
              <a:gd name="connsiteY10-196" fmla="*/ 348998 h 360696"/>
              <a:gd name="connsiteX11-197" fmla="*/ 86886 w 412558"/>
              <a:gd name="connsiteY11-198" fmla="*/ 360065 h 360696"/>
              <a:gd name="connsiteX0-199" fmla="*/ 125305 w 450977"/>
              <a:gd name="connsiteY0-200" fmla="*/ 353326 h 353957"/>
              <a:gd name="connsiteX1-201" fmla="*/ 2758 w 450977"/>
              <a:gd name="connsiteY1-202" fmla="*/ 240352 h 353957"/>
              <a:gd name="connsiteX2-203" fmla="*/ 66223 w 450977"/>
              <a:gd name="connsiteY2-204" fmla="*/ 30686 h 353957"/>
              <a:gd name="connsiteX3-205" fmla="*/ 349851 w 450977"/>
              <a:gd name="connsiteY3-206" fmla="*/ 18297 h 353957"/>
              <a:gd name="connsiteX4-207" fmla="*/ 450434 w 450977"/>
              <a:gd name="connsiteY4-208" fmla="*/ 195108 h 353957"/>
              <a:gd name="connsiteX5-209" fmla="*/ 388982 w 450977"/>
              <a:gd name="connsiteY5-210" fmla="*/ 335173 h 353957"/>
              <a:gd name="connsiteX6-211" fmla="*/ 340901 w 450977"/>
              <a:gd name="connsiteY6-212" fmla="*/ 311791 h 353957"/>
              <a:gd name="connsiteX7-213" fmla="*/ 318766 w 450977"/>
              <a:gd name="connsiteY7-214" fmla="*/ 249653 h 353957"/>
              <a:gd name="connsiteX8-215" fmla="*/ 283772 w 450977"/>
              <a:gd name="connsiteY8-216" fmla="*/ 102005 h 353957"/>
              <a:gd name="connsiteX9-217" fmla="*/ 142622 w 450977"/>
              <a:gd name="connsiteY9-218" fmla="*/ 106346 h 353957"/>
              <a:gd name="connsiteX10-219" fmla="*/ 140325 w 450977"/>
              <a:gd name="connsiteY10-220" fmla="*/ 257045 h 353957"/>
              <a:gd name="connsiteX11-221" fmla="*/ 124694 w 450977"/>
              <a:gd name="connsiteY11-222" fmla="*/ 342259 h 353957"/>
              <a:gd name="connsiteX12" fmla="*/ 125305 w 450977"/>
              <a:gd name="connsiteY12" fmla="*/ 353326 h 353957"/>
              <a:gd name="connsiteX0-223" fmla="*/ 120942 w 446614"/>
              <a:gd name="connsiteY0-224" fmla="*/ 352687 h 353318"/>
              <a:gd name="connsiteX1-225" fmla="*/ 3157 w 446614"/>
              <a:gd name="connsiteY1-226" fmla="*/ 227807 h 353318"/>
              <a:gd name="connsiteX2-227" fmla="*/ 61860 w 446614"/>
              <a:gd name="connsiteY2-228" fmla="*/ 30047 h 353318"/>
              <a:gd name="connsiteX3-229" fmla="*/ 345488 w 446614"/>
              <a:gd name="connsiteY3-230" fmla="*/ 17658 h 353318"/>
              <a:gd name="connsiteX4-231" fmla="*/ 446071 w 446614"/>
              <a:gd name="connsiteY4-232" fmla="*/ 194469 h 353318"/>
              <a:gd name="connsiteX5-233" fmla="*/ 384619 w 446614"/>
              <a:gd name="connsiteY5-234" fmla="*/ 334534 h 353318"/>
              <a:gd name="connsiteX6-235" fmla="*/ 336538 w 446614"/>
              <a:gd name="connsiteY6-236" fmla="*/ 311152 h 353318"/>
              <a:gd name="connsiteX7-237" fmla="*/ 314403 w 446614"/>
              <a:gd name="connsiteY7-238" fmla="*/ 249014 h 353318"/>
              <a:gd name="connsiteX8-239" fmla="*/ 279409 w 446614"/>
              <a:gd name="connsiteY8-240" fmla="*/ 101366 h 353318"/>
              <a:gd name="connsiteX9-241" fmla="*/ 138259 w 446614"/>
              <a:gd name="connsiteY9-242" fmla="*/ 105707 h 353318"/>
              <a:gd name="connsiteX10-243" fmla="*/ 135962 w 446614"/>
              <a:gd name="connsiteY10-244" fmla="*/ 256406 h 353318"/>
              <a:gd name="connsiteX11-245" fmla="*/ 120331 w 446614"/>
              <a:gd name="connsiteY11-246" fmla="*/ 341620 h 353318"/>
              <a:gd name="connsiteX12-247" fmla="*/ 120942 w 446614"/>
              <a:gd name="connsiteY12-248" fmla="*/ 352687 h 353318"/>
              <a:gd name="connsiteX0-249" fmla="*/ 120942 w 446614"/>
              <a:gd name="connsiteY0-250" fmla="*/ 352687 h 353318"/>
              <a:gd name="connsiteX1-251" fmla="*/ 3157 w 446614"/>
              <a:gd name="connsiteY1-252" fmla="*/ 227807 h 353318"/>
              <a:gd name="connsiteX2-253" fmla="*/ 61860 w 446614"/>
              <a:gd name="connsiteY2-254" fmla="*/ 30047 h 353318"/>
              <a:gd name="connsiteX3-255" fmla="*/ 345488 w 446614"/>
              <a:gd name="connsiteY3-256" fmla="*/ 17658 h 353318"/>
              <a:gd name="connsiteX4-257" fmla="*/ 446071 w 446614"/>
              <a:gd name="connsiteY4-258" fmla="*/ 194469 h 353318"/>
              <a:gd name="connsiteX5-259" fmla="*/ 384619 w 446614"/>
              <a:gd name="connsiteY5-260" fmla="*/ 334534 h 353318"/>
              <a:gd name="connsiteX6-261" fmla="*/ 336538 w 446614"/>
              <a:gd name="connsiteY6-262" fmla="*/ 311152 h 353318"/>
              <a:gd name="connsiteX7-263" fmla="*/ 314403 w 446614"/>
              <a:gd name="connsiteY7-264" fmla="*/ 249014 h 353318"/>
              <a:gd name="connsiteX8-265" fmla="*/ 279409 w 446614"/>
              <a:gd name="connsiteY8-266" fmla="*/ 101366 h 353318"/>
              <a:gd name="connsiteX9-267" fmla="*/ 138259 w 446614"/>
              <a:gd name="connsiteY9-268" fmla="*/ 105707 h 353318"/>
              <a:gd name="connsiteX10-269" fmla="*/ 135962 w 446614"/>
              <a:gd name="connsiteY10-270" fmla="*/ 256406 h 353318"/>
              <a:gd name="connsiteX11-271" fmla="*/ 120331 w 446614"/>
              <a:gd name="connsiteY11-272" fmla="*/ 341620 h 353318"/>
              <a:gd name="connsiteX12-273" fmla="*/ 120942 w 446614"/>
              <a:gd name="connsiteY12-274" fmla="*/ 352687 h 35331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37" y="connsiteY9-38"/>
              </a:cxn>
              <a:cxn ang="0">
                <a:pos x="connsiteX10-79" y="connsiteY10-80"/>
              </a:cxn>
              <a:cxn ang="0">
                <a:pos x="connsiteX11-125" y="connsiteY11-126"/>
              </a:cxn>
              <a:cxn ang="0">
                <a:pos x="connsiteX12-247" y="connsiteY12-248"/>
              </a:cxn>
            </a:cxnLst>
            <a:rect l="l" t="t" r="r" b="b"/>
            <a:pathLst>
              <a:path w="446614" h="353318">
                <a:moveTo>
                  <a:pt x="120942" y="352687"/>
                </a:moveTo>
                <a:cubicBezTo>
                  <a:pt x="107366" y="330543"/>
                  <a:pt x="17766" y="269674"/>
                  <a:pt x="3157" y="227807"/>
                </a:cubicBezTo>
                <a:cubicBezTo>
                  <a:pt x="-6690" y="174034"/>
                  <a:pt x="4805" y="65072"/>
                  <a:pt x="61860" y="30047"/>
                </a:cubicBezTo>
                <a:cubicBezTo>
                  <a:pt x="118915" y="-4978"/>
                  <a:pt x="281453" y="-9746"/>
                  <a:pt x="345488" y="17658"/>
                </a:cubicBezTo>
                <a:cubicBezTo>
                  <a:pt x="409523" y="45062"/>
                  <a:pt x="449074" y="144037"/>
                  <a:pt x="446071" y="194469"/>
                </a:cubicBezTo>
                <a:cubicBezTo>
                  <a:pt x="452593" y="247282"/>
                  <a:pt x="398509" y="310324"/>
                  <a:pt x="384619" y="334534"/>
                </a:cubicBezTo>
                <a:cubicBezTo>
                  <a:pt x="390270" y="384243"/>
                  <a:pt x="351812" y="320643"/>
                  <a:pt x="336538" y="311152"/>
                </a:cubicBezTo>
                <a:cubicBezTo>
                  <a:pt x="321264" y="301661"/>
                  <a:pt x="331068" y="284772"/>
                  <a:pt x="314403" y="249014"/>
                </a:cubicBezTo>
                <a:cubicBezTo>
                  <a:pt x="389373" y="205557"/>
                  <a:pt x="308766" y="125251"/>
                  <a:pt x="279409" y="101366"/>
                </a:cubicBezTo>
                <a:cubicBezTo>
                  <a:pt x="250052" y="77481"/>
                  <a:pt x="181108" y="90123"/>
                  <a:pt x="138259" y="105707"/>
                </a:cubicBezTo>
                <a:cubicBezTo>
                  <a:pt x="47749" y="138625"/>
                  <a:pt x="51101" y="218453"/>
                  <a:pt x="135962" y="256406"/>
                </a:cubicBezTo>
                <a:cubicBezTo>
                  <a:pt x="120900" y="267369"/>
                  <a:pt x="135393" y="330657"/>
                  <a:pt x="120331" y="341620"/>
                </a:cubicBezTo>
                <a:cubicBezTo>
                  <a:pt x="107367" y="353226"/>
                  <a:pt x="133906" y="341081"/>
                  <a:pt x="120942" y="35268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13" name="矩形: 一个圆顶角，剪去另一个顶角 12"/>
          <p:cNvSpPr/>
          <p:nvPr userDrawn="1"/>
        </p:nvSpPr>
        <p:spPr>
          <a:xfrm rot="5400000" flipV="1">
            <a:off x="77578" y="881451"/>
            <a:ext cx="900000" cy="360000"/>
          </a:xfrm>
          <a:prstGeom prst="snip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Kanit SemiBold" panose="020B0A00000000000000" pitchFamily="34" charset="-122"/>
              <a:ea typeface="Kanit SemiBold" panose="020B0A00000000000000" pitchFamily="34" charset="-122"/>
            </a:endParaRPr>
          </a:p>
        </p:txBody>
      </p:sp>
      <p:sp>
        <p:nvSpPr>
          <p:cNvPr id="48" name="流程图: 接点 47"/>
          <p:cNvSpPr/>
          <p:nvPr userDrawn="1"/>
        </p:nvSpPr>
        <p:spPr>
          <a:xfrm>
            <a:off x="4693347" y="455654"/>
            <a:ext cx="288000" cy="288162"/>
          </a:xfrm>
          <a:prstGeom prst="flowChartConnector">
            <a:avLst/>
          </a:prstGeom>
          <a:solidFill>
            <a:srgbClr val="0092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49" name="空心弧 18"/>
          <p:cNvSpPr/>
          <p:nvPr userDrawn="1"/>
        </p:nvSpPr>
        <p:spPr>
          <a:xfrm rot="5400000">
            <a:off x="4667789" y="185665"/>
            <a:ext cx="446614" cy="353318"/>
          </a:xfrm>
          <a:custGeom>
            <a:avLst/>
            <a:gdLst>
              <a:gd name="connsiteX0" fmla="*/ 78598 w 503582"/>
              <a:gd name="connsiteY0" fmla="*/ 331635 h 384313"/>
              <a:gd name="connsiteX1" fmla="*/ 98097 w 503582"/>
              <a:gd name="connsiteY1" fmla="*/ 39951 h 384313"/>
              <a:gd name="connsiteX2" fmla="*/ 381725 w 503582"/>
              <a:gd name="connsiteY2" fmla="*/ 27562 h 384313"/>
              <a:gd name="connsiteX3" fmla="*/ 447048 w 503582"/>
              <a:gd name="connsiteY3" fmla="*/ 313482 h 384313"/>
              <a:gd name="connsiteX4" fmla="*/ 355403 w 503582"/>
              <a:gd name="connsiteY4" fmla="*/ 256537 h 384313"/>
              <a:gd name="connsiteX5" fmla="*/ 315646 w 503582"/>
              <a:gd name="connsiteY5" fmla="*/ 111270 h 384313"/>
              <a:gd name="connsiteX6" fmla="*/ 174496 w 503582"/>
              <a:gd name="connsiteY6" fmla="*/ 115611 h 384313"/>
              <a:gd name="connsiteX7" fmla="*/ 162674 w 503582"/>
              <a:gd name="connsiteY7" fmla="*/ 263928 h 384313"/>
              <a:gd name="connsiteX8" fmla="*/ 78598 w 503582"/>
              <a:gd name="connsiteY8" fmla="*/ 331635 h 384313"/>
              <a:gd name="connsiteX0-1" fmla="*/ 78600 w 503614"/>
              <a:gd name="connsiteY0-2" fmla="*/ 331635 h 353527"/>
              <a:gd name="connsiteX1-3" fmla="*/ 98099 w 503614"/>
              <a:gd name="connsiteY1-4" fmla="*/ 39951 h 353527"/>
              <a:gd name="connsiteX2-5" fmla="*/ 381727 w 503614"/>
              <a:gd name="connsiteY2-6" fmla="*/ 27562 h 353527"/>
              <a:gd name="connsiteX3-7" fmla="*/ 447050 w 503614"/>
              <a:gd name="connsiteY3-8" fmla="*/ 313482 h 353527"/>
              <a:gd name="connsiteX4-9" fmla="*/ 355405 w 503614"/>
              <a:gd name="connsiteY4-10" fmla="*/ 256537 h 353527"/>
              <a:gd name="connsiteX5-11" fmla="*/ 315648 w 503614"/>
              <a:gd name="connsiteY5-12" fmla="*/ 111270 h 353527"/>
              <a:gd name="connsiteX6-13" fmla="*/ 174498 w 503614"/>
              <a:gd name="connsiteY6-14" fmla="*/ 115611 h 353527"/>
              <a:gd name="connsiteX7-15" fmla="*/ 162676 w 503614"/>
              <a:gd name="connsiteY7-16" fmla="*/ 263928 h 353527"/>
              <a:gd name="connsiteX8-17" fmla="*/ 156570 w 503614"/>
              <a:gd name="connsiteY8-18" fmla="*/ 351524 h 353527"/>
              <a:gd name="connsiteX9" fmla="*/ 78600 w 503614"/>
              <a:gd name="connsiteY9" fmla="*/ 331635 h 353527"/>
              <a:gd name="connsiteX0-19" fmla="*/ 78600 w 503614"/>
              <a:gd name="connsiteY0-20" fmla="*/ 331635 h 353527"/>
              <a:gd name="connsiteX1-21" fmla="*/ 98099 w 503614"/>
              <a:gd name="connsiteY1-22" fmla="*/ 39951 h 353527"/>
              <a:gd name="connsiteX2-23" fmla="*/ 381727 w 503614"/>
              <a:gd name="connsiteY2-24" fmla="*/ 27562 h 353527"/>
              <a:gd name="connsiteX3-25" fmla="*/ 447050 w 503614"/>
              <a:gd name="connsiteY3-26" fmla="*/ 313482 h 353527"/>
              <a:gd name="connsiteX4-27" fmla="*/ 355405 w 503614"/>
              <a:gd name="connsiteY4-28" fmla="*/ 256537 h 353527"/>
              <a:gd name="connsiteX5-29" fmla="*/ 315648 w 503614"/>
              <a:gd name="connsiteY5-30" fmla="*/ 111270 h 353527"/>
              <a:gd name="connsiteX6-31" fmla="*/ 174498 w 503614"/>
              <a:gd name="connsiteY6-32" fmla="*/ 115611 h 353527"/>
              <a:gd name="connsiteX7-33" fmla="*/ 162676 w 503614"/>
              <a:gd name="connsiteY7-34" fmla="*/ 263928 h 353527"/>
              <a:gd name="connsiteX8-35" fmla="*/ 156570 w 503614"/>
              <a:gd name="connsiteY8-36" fmla="*/ 351524 h 353527"/>
              <a:gd name="connsiteX9-37" fmla="*/ 78600 w 503614"/>
              <a:gd name="connsiteY9-38" fmla="*/ 331635 h 353527"/>
              <a:gd name="connsiteX0-39" fmla="*/ 78600 w 503614"/>
              <a:gd name="connsiteY0-40" fmla="*/ 331635 h 353527"/>
              <a:gd name="connsiteX1-41" fmla="*/ 98099 w 503614"/>
              <a:gd name="connsiteY1-42" fmla="*/ 39951 h 353527"/>
              <a:gd name="connsiteX2-43" fmla="*/ 381727 w 503614"/>
              <a:gd name="connsiteY2-44" fmla="*/ 27562 h 353527"/>
              <a:gd name="connsiteX3-45" fmla="*/ 447050 w 503614"/>
              <a:gd name="connsiteY3-46" fmla="*/ 313482 h 353527"/>
              <a:gd name="connsiteX4-47" fmla="*/ 372777 w 503614"/>
              <a:gd name="connsiteY4-48" fmla="*/ 321056 h 353527"/>
              <a:gd name="connsiteX5-49" fmla="*/ 355405 w 503614"/>
              <a:gd name="connsiteY5-50" fmla="*/ 256537 h 353527"/>
              <a:gd name="connsiteX6-51" fmla="*/ 315648 w 503614"/>
              <a:gd name="connsiteY6-52" fmla="*/ 111270 h 353527"/>
              <a:gd name="connsiteX7-53" fmla="*/ 174498 w 503614"/>
              <a:gd name="connsiteY7-54" fmla="*/ 115611 h 353527"/>
              <a:gd name="connsiteX8-55" fmla="*/ 162676 w 503614"/>
              <a:gd name="connsiteY8-56" fmla="*/ 263928 h 353527"/>
              <a:gd name="connsiteX9-57" fmla="*/ 156570 w 503614"/>
              <a:gd name="connsiteY9-58" fmla="*/ 351524 h 353527"/>
              <a:gd name="connsiteX10" fmla="*/ 78600 w 503614"/>
              <a:gd name="connsiteY10" fmla="*/ 331635 h 353527"/>
              <a:gd name="connsiteX0-59" fmla="*/ 78600 w 465644"/>
              <a:gd name="connsiteY0-60" fmla="*/ 335721 h 367308"/>
              <a:gd name="connsiteX1-61" fmla="*/ 98099 w 465644"/>
              <a:gd name="connsiteY1-62" fmla="*/ 44037 h 367308"/>
              <a:gd name="connsiteX2-63" fmla="*/ 381727 w 465644"/>
              <a:gd name="connsiteY2-64" fmla="*/ 31648 h 367308"/>
              <a:gd name="connsiteX3-65" fmla="*/ 420858 w 465644"/>
              <a:gd name="connsiteY3-66" fmla="*/ 348524 h 367308"/>
              <a:gd name="connsiteX4-67" fmla="*/ 372777 w 465644"/>
              <a:gd name="connsiteY4-68" fmla="*/ 325142 h 367308"/>
              <a:gd name="connsiteX5-69" fmla="*/ 355405 w 465644"/>
              <a:gd name="connsiteY5-70" fmla="*/ 260623 h 367308"/>
              <a:gd name="connsiteX6-71" fmla="*/ 315648 w 465644"/>
              <a:gd name="connsiteY6-72" fmla="*/ 115356 h 367308"/>
              <a:gd name="connsiteX7-73" fmla="*/ 174498 w 465644"/>
              <a:gd name="connsiteY7-74" fmla="*/ 119697 h 367308"/>
              <a:gd name="connsiteX8-75" fmla="*/ 162676 w 465644"/>
              <a:gd name="connsiteY8-76" fmla="*/ 268014 h 367308"/>
              <a:gd name="connsiteX9-77" fmla="*/ 156570 w 465644"/>
              <a:gd name="connsiteY9-78" fmla="*/ 355610 h 367308"/>
              <a:gd name="connsiteX10-79" fmla="*/ 78600 w 465644"/>
              <a:gd name="connsiteY10-80" fmla="*/ 335721 h 367308"/>
              <a:gd name="connsiteX0-81" fmla="*/ 78600 w 482853"/>
              <a:gd name="connsiteY0-82" fmla="*/ 326296 h 357883"/>
              <a:gd name="connsiteX1-83" fmla="*/ 98099 w 482853"/>
              <a:gd name="connsiteY1-84" fmla="*/ 34612 h 357883"/>
              <a:gd name="connsiteX2-85" fmla="*/ 381727 w 482853"/>
              <a:gd name="connsiteY2-86" fmla="*/ 22223 h 357883"/>
              <a:gd name="connsiteX3-87" fmla="*/ 482310 w 482853"/>
              <a:gd name="connsiteY3-88" fmla="*/ 199034 h 357883"/>
              <a:gd name="connsiteX4-89" fmla="*/ 420858 w 482853"/>
              <a:gd name="connsiteY4-90" fmla="*/ 339099 h 357883"/>
              <a:gd name="connsiteX5-91" fmla="*/ 372777 w 482853"/>
              <a:gd name="connsiteY5-92" fmla="*/ 315717 h 357883"/>
              <a:gd name="connsiteX6-93" fmla="*/ 355405 w 482853"/>
              <a:gd name="connsiteY6-94" fmla="*/ 251198 h 357883"/>
              <a:gd name="connsiteX7-95" fmla="*/ 315648 w 482853"/>
              <a:gd name="connsiteY7-96" fmla="*/ 105931 h 357883"/>
              <a:gd name="connsiteX8-97" fmla="*/ 174498 w 482853"/>
              <a:gd name="connsiteY8-98" fmla="*/ 110272 h 357883"/>
              <a:gd name="connsiteX9-99" fmla="*/ 162676 w 482853"/>
              <a:gd name="connsiteY9-100" fmla="*/ 258589 h 357883"/>
              <a:gd name="connsiteX10-101" fmla="*/ 156570 w 482853"/>
              <a:gd name="connsiteY10-102" fmla="*/ 346185 h 357883"/>
              <a:gd name="connsiteX11" fmla="*/ 78600 w 482853"/>
              <a:gd name="connsiteY11" fmla="*/ 326296 h 357883"/>
              <a:gd name="connsiteX0-103" fmla="*/ 78600 w 482853"/>
              <a:gd name="connsiteY0-104" fmla="*/ 326296 h 357883"/>
              <a:gd name="connsiteX1-105" fmla="*/ 98099 w 482853"/>
              <a:gd name="connsiteY1-106" fmla="*/ 34612 h 357883"/>
              <a:gd name="connsiteX2-107" fmla="*/ 381727 w 482853"/>
              <a:gd name="connsiteY2-108" fmla="*/ 22223 h 357883"/>
              <a:gd name="connsiteX3-109" fmla="*/ 482310 w 482853"/>
              <a:gd name="connsiteY3-110" fmla="*/ 199034 h 357883"/>
              <a:gd name="connsiteX4-111" fmla="*/ 420858 w 482853"/>
              <a:gd name="connsiteY4-112" fmla="*/ 339099 h 357883"/>
              <a:gd name="connsiteX5-113" fmla="*/ 372777 w 482853"/>
              <a:gd name="connsiteY5-114" fmla="*/ 315717 h 357883"/>
              <a:gd name="connsiteX6-115" fmla="*/ 355405 w 482853"/>
              <a:gd name="connsiteY6-116" fmla="*/ 251198 h 357883"/>
              <a:gd name="connsiteX7-117" fmla="*/ 315648 w 482853"/>
              <a:gd name="connsiteY7-118" fmla="*/ 105931 h 357883"/>
              <a:gd name="connsiteX8-119" fmla="*/ 174498 w 482853"/>
              <a:gd name="connsiteY8-120" fmla="*/ 110272 h 357883"/>
              <a:gd name="connsiteX9-121" fmla="*/ 162676 w 482853"/>
              <a:gd name="connsiteY9-122" fmla="*/ 258589 h 357883"/>
              <a:gd name="connsiteX10-123" fmla="*/ 156570 w 482853"/>
              <a:gd name="connsiteY10-124" fmla="*/ 346185 h 357883"/>
              <a:gd name="connsiteX11-125" fmla="*/ 78600 w 482853"/>
              <a:gd name="connsiteY11-126" fmla="*/ 326296 h 357883"/>
              <a:gd name="connsiteX0-127" fmla="*/ 78600 w 482853"/>
              <a:gd name="connsiteY0-128" fmla="*/ 326296 h 357883"/>
              <a:gd name="connsiteX1-129" fmla="*/ 98099 w 482853"/>
              <a:gd name="connsiteY1-130" fmla="*/ 34612 h 357883"/>
              <a:gd name="connsiteX2-131" fmla="*/ 381727 w 482853"/>
              <a:gd name="connsiteY2-132" fmla="*/ 22223 h 357883"/>
              <a:gd name="connsiteX3-133" fmla="*/ 482310 w 482853"/>
              <a:gd name="connsiteY3-134" fmla="*/ 199034 h 357883"/>
              <a:gd name="connsiteX4-135" fmla="*/ 420858 w 482853"/>
              <a:gd name="connsiteY4-136" fmla="*/ 339099 h 357883"/>
              <a:gd name="connsiteX5-137" fmla="*/ 372777 w 482853"/>
              <a:gd name="connsiteY5-138" fmla="*/ 315717 h 357883"/>
              <a:gd name="connsiteX6-139" fmla="*/ 350642 w 482853"/>
              <a:gd name="connsiteY6-140" fmla="*/ 253579 h 357883"/>
              <a:gd name="connsiteX7-141" fmla="*/ 315648 w 482853"/>
              <a:gd name="connsiteY7-142" fmla="*/ 105931 h 357883"/>
              <a:gd name="connsiteX8-143" fmla="*/ 174498 w 482853"/>
              <a:gd name="connsiteY8-144" fmla="*/ 110272 h 357883"/>
              <a:gd name="connsiteX9-145" fmla="*/ 162676 w 482853"/>
              <a:gd name="connsiteY9-146" fmla="*/ 258589 h 357883"/>
              <a:gd name="connsiteX10-147" fmla="*/ 156570 w 482853"/>
              <a:gd name="connsiteY10-148" fmla="*/ 346185 h 357883"/>
              <a:gd name="connsiteX11-149" fmla="*/ 78600 w 482853"/>
              <a:gd name="connsiteY11-150" fmla="*/ 326296 h 357883"/>
              <a:gd name="connsiteX0-151" fmla="*/ 78600 w 482853"/>
              <a:gd name="connsiteY0-152" fmla="*/ 326296 h 357883"/>
              <a:gd name="connsiteX1-153" fmla="*/ 98099 w 482853"/>
              <a:gd name="connsiteY1-154" fmla="*/ 34612 h 357883"/>
              <a:gd name="connsiteX2-155" fmla="*/ 381727 w 482853"/>
              <a:gd name="connsiteY2-156" fmla="*/ 22223 h 357883"/>
              <a:gd name="connsiteX3-157" fmla="*/ 482310 w 482853"/>
              <a:gd name="connsiteY3-158" fmla="*/ 199034 h 357883"/>
              <a:gd name="connsiteX4-159" fmla="*/ 420858 w 482853"/>
              <a:gd name="connsiteY4-160" fmla="*/ 339099 h 357883"/>
              <a:gd name="connsiteX5-161" fmla="*/ 372777 w 482853"/>
              <a:gd name="connsiteY5-162" fmla="*/ 315717 h 357883"/>
              <a:gd name="connsiteX6-163" fmla="*/ 350642 w 482853"/>
              <a:gd name="connsiteY6-164" fmla="*/ 253579 h 357883"/>
              <a:gd name="connsiteX7-165" fmla="*/ 315648 w 482853"/>
              <a:gd name="connsiteY7-166" fmla="*/ 105931 h 357883"/>
              <a:gd name="connsiteX8-167" fmla="*/ 174498 w 482853"/>
              <a:gd name="connsiteY8-168" fmla="*/ 110272 h 357883"/>
              <a:gd name="connsiteX9-169" fmla="*/ 172201 w 482853"/>
              <a:gd name="connsiteY9-170" fmla="*/ 260971 h 357883"/>
              <a:gd name="connsiteX10-171" fmla="*/ 156570 w 482853"/>
              <a:gd name="connsiteY10-172" fmla="*/ 346185 h 357883"/>
              <a:gd name="connsiteX11-173" fmla="*/ 78600 w 482853"/>
              <a:gd name="connsiteY11-174" fmla="*/ 326296 h 357883"/>
              <a:gd name="connsiteX0-175" fmla="*/ 86886 w 412558"/>
              <a:gd name="connsiteY0-176" fmla="*/ 360065 h 360696"/>
              <a:gd name="connsiteX1-177" fmla="*/ 27804 w 412558"/>
              <a:gd name="connsiteY1-178" fmla="*/ 37425 h 360696"/>
              <a:gd name="connsiteX2-179" fmla="*/ 311432 w 412558"/>
              <a:gd name="connsiteY2-180" fmla="*/ 25036 h 360696"/>
              <a:gd name="connsiteX3-181" fmla="*/ 412015 w 412558"/>
              <a:gd name="connsiteY3-182" fmla="*/ 201847 h 360696"/>
              <a:gd name="connsiteX4-183" fmla="*/ 350563 w 412558"/>
              <a:gd name="connsiteY4-184" fmla="*/ 341912 h 360696"/>
              <a:gd name="connsiteX5-185" fmla="*/ 302482 w 412558"/>
              <a:gd name="connsiteY5-186" fmla="*/ 318530 h 360696"/>
              <a:gd name="connsiteX6-187" fmla="*/ 280347 w 412558"/>
              <a:gd name="connsiteY6-188" fmla="*/ 256392 h 360696"/>
              <a:gd name="connsiteX7-189" fmla="*/ 245353 w 412558"/>
              <a:gd name="connsiteY7-190" fmla="*/ 108744 h 360696"/>
              <a:gd name="connsiteX8-191" fmla="*/ 104203 w 412558"/>
              <a:gd name="connsiteY8-192" fmla="*/ 113085 h 360696"/>
              <a:gd name="connsiteX9-193" fmla="*/ 101906 w 412558"/>
              <a:gd name="connsiteY9-194" fmla="*/ 263784 h 360696"/>
              <a:gd name="connsiteX10-195" fmla="*/ 86275 w 412558"/>
              <a:gd name="connsiteY10-196" fmla="*/ 348998 h 360696"/>
              <a:gd name="connsiteX11-197" fmla="*/ 86886 w 412558"/>
              <a:gd name="connsiteY11-198" fmla="*/ 360065 h 360696"/>
              <a:gd name="connsiteX0-199" fmla="*/ 125305 w 450977"/>
              <a:gd name="connsiteY0-200" fmla="*/ 353326 h 353957"/>
              <a:gd name="connsiteX1-201" fmla="*/ 2758 w 450977"/>
              <a:gd name="connsiteY1-202" fmla="*/ 240352 h 353957"/>
              <a:gd name="connsiteX2-203" fmla="*/ 66223 w 450977"/>
              <a:gd name="connsiteY2-204" fmla="*/ 30686 h 353957"/>
              <a:gd name="connsiteX3-205" fmla="*/ 349851 w 450977"/>
              <a:gd name="connsiteY3-206" fmla="*/ 18297 h 353957"/>
              <a:gd name="connsiteX4-207" fmla="*/ 450434 w 450977"/>
              <a:gd name="connsiteY4-208" fmla="*/ 195108 h 353957"/>
              <a:gd name="connsiteX5-209" fmla="*/ 388982 w 450977"/>
              <a:gd name="connsiteY5-210" fmla="*/ 335173 h 353957"/>
              <a:gd name="connsiteX6-211" fmla="*/ 340901 w 450977"/>
              <a:gd name="connsiteY6-212" fmla="*/ 311791 h 353957"/>
              <a:gd name="connsiteX7-213" fmla="*/ 318766 w 450977"/>
              <a:gd name="connsiteY7-214" fmla="*/ 249653 h 353957"/>
              <a:gd name="connsiteX8-215" fmla="*/ 283772 w 450977"/>
              <a:gd name="connsiteY8-216" fmla="*/ 102005 h 353957"/>
              <a:gd name="connsiteX9-217" fmla="*/ 142622 w 450977"/>
              <a:gd name="connsiteY9-218" fmla="*/ 106346 h 353957"/>
              <a:gd name="connsiteX10-219" fmla="*/ 140325 w 450977"/>
              <a:gd name="connsiteY10-220" fmla="*/ 257045 h 353957"/>
              <a:gd name="connsiteX11-221" fmla="*/ 124694 w 450977"/>
              <a:gd name="connsiteY11-222" fmla="*/ 342259 h 353957"/>
              <a:gd name="connsiteX12" fmla="*/ 125305 w 450977"/>
              <a:gd name="connsiteY12" fmla="*/ 353326 h 353957"/>
              <a:gd name="connsiteX0-223" fmla="*/ 120942 w 446614"/>
              <a:gd name="connsiteY0-224" fmla="*/ 352687 h 353318"/>
              <a:gd name="connsiteX1-225" fmla="*/ 3157 w 446614"/>
              <a:gd name="connsiteY1-226" fmla="*/ 227807 h 353318"/>
              <a:gd name="connsiteX2-227" fmla="*/ 61860 w 446614"/>
              <a:gd name="connsiteY2-228" fmla="*/ 30047 h 353318"/>
              <a:gd name="connsiteX3-229" fmla="*/ 345488 w 446614"/>
              <a:gd name="connsiteY3-230" fmla="*/ 17658 h 353318"/>
              <a:gd name="connsiteX4-231" fmla="*/ 446071 w 446614"/>
              <a:gd name="connsiteY4-232" fmla="*/ 194469 h 353318"/>
              <a:gd name="connsiteX5-233" fmla="*/ 384619 w 446614"/>
              <a:gd name="connsiteY5-234" fmla="*/ 334534 h 353318"/>
              <a:gd name="connsiteX6-235" fmla="*/ 336538 w 446614"/>
              <a:gd name="connsiteY6-236" fmla="*/ 311152 h 353318"/>
              <a:gd name="connsiteX7-237" fmla="*/ 314403 w 446614"/>
              <a:gd name="connsiteY7-238" fmla="*/ 249014 h 353318"/>
              <a:gd name="connsiteX8-239" fmla="*/ 279409 w 446614"/>
              <a:gd name="connsiteY8-240" fmla="*/ 101366 h 353318"/>
              <a:gd name="connsiteX9-241" fmla="*/ 138259 w 446614"/>
              <a:gd name="connsiteY9-242" fmla="*/ 105707 h 353318"/>
              <a:gd name="connsiteX10-243" fmla="*/ 135962 w 446614"/>
              <a:gd name="connsiteY10-244" fmla="*/ 256406 h 353318"/>
              <a:gd name="connsiteX11-245" fmla="*/ 120331 w 446614"/>
              <a:gd name="connsiteY11-246" fmla="*/ 341620 h 353318"/>
              <a:gd name="connsiteX12-247" fmla="*/ 120942 w 446614"/>
              <a:gd name="connsiteY12-248" fmla="*/ 352687 h 353318"/>
              <a:gd name="connsiteX0-249" fmla="*/ 120942 w 446614"/>
              <a:gd name="connsiteY0-250" fmla="*/ 352687 h 353318"/>
              <a:gd name="connsiteX1-251" fmla="*/ 3157 w 446614"/>
              <a:gd name="connsiteY1-252" fmla="*/ 227807 h 353318"/>
              <a:gd name="connsiteX2-253" fmla="*/ 61860 w 446614"/>
              <a:gd name="connsiteY2-254" fmla="*/ 30047 h 353318"/>
              <a:gd name="connsiteX3-255" fmla="*/ 345488 w 446614"/>
              <a:gd name="connsiteY3-256" fmla="*/ 17658 h 353318"/>
              <a:gd name="connsiteX4-257" fmla="*/ 446071 w 446614"/>
              <a:gd name="connsiteY4-258" fmla="*/ 194469 h 353318"/>
              <a:gd name="connsiteX5-259" fmla="*/ 384619 w 446614"/>
              <a:gd name="connsiteY5-260" fmla="*/ 334534 h 353318"/>
              <a:gd name="connsiteX6-261" fmla="*/ 336538 w 446614"/>
              <a:gd name="connsiteY6-262" fmla="*/ 311152 h 353318"/>
              <a:gd name="connsiteX7-263" fmla="*/ 314403 w 446614"/>
              <a:gd name="connsiteY7-264" fmla="*/ 249014 h 353318"/>
              <a:gd name="connsiteX8-265" fmla="*/ 279409 w 446614"/>
              <a:gd name="connsiteY8-266" fmla="*/ 101366 h 353318"/>
              <a:gd name="connsiteX9-267" fmla="*/ 138259 w 446614"/>
              <a:gd name="connsiteY9-268" fmla="*/ 105707 h 353318"/>
              <a:gd name="connsiteX10-269" fmla="*/ 135962 w 446614"/>
              <a:gd name="connsiteY10-270" fmla="*/ 256406 h 353318"/>
              <a:gd name="connsiteX11-271" fmla="*/ 120331 w 446614"/>
              <a:gd name="connsiteY11-272" fmla="*/ 341620 h 353318"/>
              <a:gd name="connsiteX12-273" fmla="*/ 120942 w 446614"/>
              <a:gd name="connsiteY12-274" fmla="*/ 352687 h 35331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37" y="connsiteY9-38"/>
              </a:cxn>
              <a:cxn ang="0">
                <a:pos x="connsiteX10-79" y="connsiteY10-80"/>
              </a:cxn>
              <a:cxn ang="0">
                <a:pos x="connsiteX11-125" y="connsiteY11-126"/>
              </a:cxn>
              <a:cxn ang="0">
                <a:pos x="connsiteX12-247" y="connsiteY12-248"/>
              </a:cxn>
            </a:cxnLst>
            <a:rect l="l" t="t" r="r" b="b"/>
            <a:pathLst>
              <a:path w="446614" h="353318">
                <a:moveTo>
                  <a:pt x="120942" y="352687"/>
                </a:moveTo>
                <a:cubicBezTo>
                  <a:pt x="107366" y="330543"/>
                  <a:pt x="17766" y="269674"/>
                  <a:pt x="3157" y="227807"/>
                </a:cubicBezTo>
                <a:cubicBezTo>
                  <a:pt x="-6690" y="174034"/>
                  <a:pt x="4805" y="65072"/>
                  <a:pt x="61860" y="30047"/>
                </a:cubicBezTo>
                <a:cubicBezTo>
                  <a:pt x="118915" y="-4978"/>
                  <a:pt x="281453" y="-9746"/>
                  <a:pt x="345488" y="17658"/>
                </a:cubicBezTo>
                <a:cubicBezTo>
                  <a:pt x="409523" y="45062"/>
                  <a:pt x="449074" y="144037"/>
                  <a:pt x="446071" y="194469"/>
                </a:cubicBezTo>
                <a:cubicBezTo>
                  <a:pt x="452593" y="247282"/>
                  <a:pt x="398509" y="310324"/>
                  <a:pt x="384619" y="334534"/>
                </a:cubicBezTo>
                <a:cubicBezTo>
                  <a:pt x="390270" y="384243"/>
                  <a:pt x="351812" y="320643"/>
                  <a:pt x="336538" y="311152"/>
                </a:cubicBezTo>
                <a:cubicBezTo>
                  <a:pt x="321264" y="301661"/>
                  <a:pt x="331068" y="284772"/>
                  <a:pt x="314403" y="249014"/>
                </a:cubicBezTo>
                <a:cubicBezTo>
                  <a:pt x="389373" y="205557"/>
                  <a:pt x="308766" y="125251"/>
                  <a:pt x="279409" y="101366"/>
                </a:cubicBezTo>
                <a:cubicBezTo>
                  <a:pt x="250052" y="77481"/>
                  <a:pt x="181108" y="90123"/>
                  <a:pt x="138259" y="105707"/>
                </a:cubicBezTo>
                <a:cubicBezTo>
                  <a:pt x="47749" y="138625"/>
                  <a:pt x="51101" y="218453"/>
                  <a:pt x="135962" y="256406"/>
                </a:cubicBezTo>
                <a:cubicBezTo>
                  <a:pt x="120900" y="267369"/>
                  <a:pt x="135393" y="330657"/>
                  <a:pt x="120331" y="341620"/>
                </a:cubicBezTo>
                <a:cubicBezTo>
                  <a:pt x="107367" y="353226"/>
                  <a:pt x="133906" y="341081"/>
                  <a:pt x="120942" y="35268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50" name="流程图: 接点 49"/>
          <p:cNvSpPr/>
          <p:nvPr userDrawn="1"/>
        </p:nvSpPr>
        <p:spPr>
          <a:xfrm>
            <a:off x="5880069" y="455654"/>
            <a:ext cx="288000" cy="288162"/>
          </a:xfrm>
          <a:prstGeom prst="flowChartConnector">
            <a:avLst/>
          </a:prstGeom>
          <a:solidFill>
            <a:srgbClr val="0092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51" name="空心弧 18"/>
          <p:cNvSpPr/>
          <p:nvPr userDrawn="1"/>
        </p:nvSpPr>
        <p:spPr>
          <a:xfrm rot="5400000">
            <a:off x="5854511" y="185665"/>
            <a:ext cx="446614" cy="353318"/>
          </a:xfrm>
          <a:custGeom>
            <a:avLst/>
            <a:gdLst>
              <a:gd name="connsiteX0" fmla="*/ 78598 w 503582"/>
              <a:gd name="connsiteY0" fmla="*/ 331635 h 384313"/>
              <a:gd name="connsiteX1" fmla="*/ 98097 w 503582"/>
              <a:gd name="connsiteY1" fmla="*/ 39951 h 384313"/>
              <a:gd name="connsiteX2" fmla="*/ 381725 w 503582"/>
              <a:gd name="connsiteY2" fmla="*/ 27562 h 384313"/>
              <a:gd name="connsiteX3" fmla="*/ 447048 w 503582"/>
              <a:gd name="connsiteY3" fmla="*/ 313482 h 384313"/>
              <a:gd name="connsiteX4" fmla="*/ 355403 w 503582"/>
              <a:gd name="connsiteY4" fmla="*/ 256537 h 384313"/>
              <a:gd name="connsiteX5" fmla="*/ 315646 w 503582"/>
              <a:gd name="connsiteY5" fmla="*/ 111270 h 384313"/>
              <a:gd name="connsiteX6" fmla="*/ 174496 w 503582"/>
              <a:gd name="connsiteY6" fmla="*/ 115611 h 384313"/>
              <a:gd name="connsiteX7" fmla="*/ 162674 w 503582"/>
              <a:gd name="connsiteY7" fmla="*/ 263928 h 384313"/>
              <a:gd name="connsiteX8" fmla="*/ 78598 w 503582"/>
              <a:gd name="connsiteY8" fmla="*/ 331635 h 384313"/>
              <a:gd name="connsiteX0-1" fmla="*/ 78600 w 503614"/>
              <a:gd name="connsiteY0-2" fmla="*/ 331635 h 353527"/>
              <a:gd name="connsiteX1-3" fmla="*/ 98099 w 503614"/>
              <a:gd name="connsiteY1-4" fmla="*/ 39951 h 353527"/>
              <a:gd name="connsiteX2-5" fmla="*/ 381727 w 503614"/>
              <a:gd name="connsiteY2-6" fmla="*/ 27562 h 353527"/>
              <a:gd name="connsiteX3-7" fmla="*/ 447050 w 503614"/>
              <a:gd name="connsiteY3-8" fmla="*/ 313482 h 353527"/>
              <a:gd name="connsiteX4-9" fmla="*/ 355405 w 503614"/>
              <a:gd name="connsiteY4-10" fmla="*/ 256537 h 353527"/>
              <a:gd name="connsiteX5-11" fmla="*/ 315648 w 503614"/>
              <a:gd name="connsiteY5-12" fmla="*/ 111270 h 353527"/>
              <a:gd name="connsiteX6-13" fmla="*/ 174498 w 503614"/>
              <a:gd name="connsiteY6-14" fmla="*/ 115611 h 353527"/>
              <a:gd name="connsiteX7-15" fmla="*/ 162676 w 503614"/>
              <a:gd name="connsiteY7-16" fmla="*/ 263928 h 353527"/>
              <a:gd name="connsiteX8-17" fmla="*/ 156570 w 503614"/>
              <a:gd name="connsiteY8-18" fmla="*/ 351524 h 353527"/>
              <a:gd name="connsiteX9" fmla="*/ 78600 w 503614"/>
              <a:gd name="connsiteY9" fmla="*/ 331635 h 353527"/>
              <a:gd name="connsiteX0-19" fmla="*/ 78600 w 503614"/>
              <a:gd name="connsiteY0-20" fmla="*/ 331635 h 353527"/>
              <a:gd name="connsiteX1-21" fmla="*/ 98099 w 503614"/>
              <a:gd name="connsiteY1-22" fmla="*/ 39951 h 353527"/>
              <a:gd name="connsiteX2-23" fmla="*/ 381727 w 503614"/>
              <a:gd name="connsiteY2-24" fmla="*/ 27562 h 353527"/>
              <a:gd name="connsiteX3-25" fmla="*/ 447050 w 503614"/>
              <a:gd name="connsiteY3-26" fmla="*/ 313482 h 353527"/>
              <a:gd name="connsiteX4-27" fmla="*/ 355405 w 503614"/>
              <a:gd name="connsiteY4-28" fmla="*/ 256537 h 353527"/>
              <a:gd name="connsiteX5-29" fmla="*/ 315648 w 503614"/>
              <a:gd name="connsiteY5-30" fmla="*/ 111270 h 353527"/>
              <a:gd name="connsiteX6-31" fmla="*/ 174498 w 503614"/>
              <a:gd name="connsiteY6-32" fmla="*/ 115611 h 353527"/>
              <a:gd name="connsiteX7-33" fmla="*/ 162676 w 503614"/>
              <a:gd name="connsiteY7-34" fmla="*/ 263928 h 353527"/>
              <a:gd name="connsiteX8-35" fmla="*/ 156570 w 503614"/>
              <a:gd name="connsiteY8-36" fmla="*/ 351524 h 353527"/>
              <a:gd name="connsiteX9-37" fmla="*/ 78600 w 503614"/>
              <a:gd name="connsiteY9-38" fmla="*/ 331635 h 353527"/>
              <a:gd name="connsiteX0-39" fmla="*/ 78600 w 503614"/>
              <a:gd name="connsiteY0-40" fmla="*/ 331635 h 353527"/>
              <a:gd name="connsiteX1-41" fmla="*/ 98099 w 503614"/>
              <a:gd name="connsiteY1-42" fmla="*/ 39951 h 353527"/>
              <a:gd name="connsiteX2-43" fmla="*/ 381727 w 503614"/>
              <a:gd name="connsiteY2-44" fmla="*/ 27562 h 353527"/>
              <a:gd name="connsiteX3-45" fmla="*/ 447050 w 503614"/>
              <a:gd name="connsiteY3-46" fmla="*/ 313482 h 353527"/>
              <a:gd name="connsiteX4-47" fmla="*/ 372777 w 503614"/>
              <a:gd name="connsiteY4-48" fmla="*/ 321056 h 353527"/>
              <a:gd name="connsiteX5-49" fmla="*/ 355405 w 503614"/>
              <a:gd name="connsiteY5-50" fmla="*/ 256537 h 353527"/>
              <a:gd name="connsiteX6-51" fmla="*/ 315648 w 503614"/>
              <a:gd name="connsiteY6-52" fmla="*/ 111270 h 353527"/>
              <a:gd name="connsiteX7-53" fmla="*/ 174498 w 503614"/>
              <a:gd name="connsiteY7-54" fmla="*/ 115611 h 353527"/>
              <a:gd name="connsiteX8-55" fmla="*/ 162676 w 503614"/>
              <a:gd name="connsiteY8-56" fmla="*/ 263928 h 353527"/>
              <a:gd name="connsiteX9-57" fmla="*/ 156570 w 503614"/>
              <a:gd name="connsiteY9-58" fmla="*/ 351524 h 353527"/>
              <a:gd name="connsiteX10" fmla="*/ 78600 w 503614"/>
              <a:gd name="connsiteY10" fmla="*/ 331635 h 353527"/>
              <a:gd name="connsiteX0-59" fmla="*/ 78600 w 465644"/>
              <a:gd name="connsiteY0-60" fmla="*/ 335721 h 367308"/>
              <a:gd name="connsiteX1-61" fmla="*/ 98099 w 465644"/>
              <a:gd name="connsiteY1-62" fmla="*/ 44037 h 367308"/>
              <a:gd name="connsiteX2-63" fmla="*/ 381727 w 465644"/>
              <a:gd name="connsiteY2-64" fmla="*/ 31648 h 367308"/>
              <a:gd name="connsiteX3-65" fmla="*/ 420858 w 465644"/>
              <a:gd name="connsiteY3-66" fmla="*/ 348524 h 367308"/>
              <a:gd name="connsiteX4-67" fmla="*/ 372777 w 465644"/>
              <a:gd name="connsiteY4-68" fmla="*/ 325142 h 367308"/>
              <a:gd name="connsiteX5-69" fmla="*/ 355405 w 465644"/>
              <a:gd name="connsiteY5-70" fmla="*/ 260623 h 367308"/>
              <a:gd name="connsiteX6-71" fmla="*/ 315648 w 465644"/>
              <a:gd name="connsiteY6-72" fmla="*/ 115356 h 367308"/>
              <a:gd name="connsiteX7-73" fmla="*/ 174498 w 465644"/>
              <a:gd name="connsiteY7-74" fmla="*/ 119697 h 367308"/>
              <a:gd name="connsiteX8-75" fmla="*/ 162676 w 465644"/>
              <a:gd name="connsiteY8-76" fmla="*/ 268014 h 367308"/>
              <a:gd name="connsiteX9-77" fmla="*/ 156570 w 465644"/>
              <a:gd name="connsiteY9-78" fmla="*/ 355610 h 367308"/>
              <a:gd name="connsiteX10-79" fmla="*/ 78600 w 465644"/>
              <a:gd name="connsiteY10-80" fmla="*/ 335721 h 367308"/>
              <a:gd name="connsiteX0-81" fmla="*/ 78600 w 482853"/>
              <a:gd name="connsiteY0-82" fmla="*/ 326296 h 357883"/>
              <a:gd name="connsiteX1-83" fmla="*/ 98099 w 482853"/>
              <a:gd name="connsiteY1-84" fmla="*/ 34612 h 357883"/>
              <a:gd name="connsiteX2-85" fmla="*/ 381727 w 482853"/>
              <a:gd name="connsiteY2-86" fmla="*/ 22223 h 357883"/>
              <a:gd name="connsiteX3-87" fmla="*/ 482310 w 482853"/>
              <a:gd name="connsiteY3-88" fmla="*/ 199034 h 357883"/>
              <a:gd name="connsiteX4-89" fmla="*/ 420858 w 482853"/>
              <a:gd name="connsiteY4-90" fmla="*/ 339099 h 357883"/>
              <a:gd name="connsiteX5-91" fmla="*/ 372777 w 482853"/>
              <a:gd name="connsiteY5-92" fmla="*/ 315717 h 357883"/>
              <a:gd name="connsiteX6-93" fmla="*/ 355405 w 482853"/>
              <a:gd name="connsiteY6-94" fmla="*/ 251198 h 357883"/>
              <a:gd name="connsiteX7-95" fmla="*/ 315648 w 482853"/>
              <a:gd name="connsiteY7-96" fmla="*/ 105931 h 357883"/>
              <a:gd name="connsiteX8-97" fmla="*/ 174498 w 482853"/>
              <a:gd name="connsiteY8-98" fmla="*/ 110272 h 357883"/>
              <a:gd name="connsiteX9-99" fmla="*/ 162676 w 482853"/>
              <a:gd name="connsiteY9-100" fmla="*/ 258589 h 357883"/>
              <a:gd name="connsiteX10-101" fmla="*/ 156570 w 482853"/>
              <a:gd name="connsiteY10-102" fmla="*/ 346185 h 357883"/>
              <a:gd name="connsiteX11" fmla="*/ 78600 w 482853"/>
              <a:gd name="connsiteY11" fmla="*/ 326296 h 357883"/>
              <a:gd name="connsiteX0-103" fmla="*/ 78600 w 482853"/>
              <a:gd name="connsiteY0-104" fmla="*/ 326296 h 357883"/>
              <a:gd name="connsiteX1-105" fmla="*/ 98099 w 482853"/>
              <a:gd name="connsiteY1-106" fmla="*/ 34612 h 357883"/>
              <a:gd name="connsiteX2-107" fmla="*/ 381727 w 482853"/>
              <a:gd name="connsiteY2-108" fmla="*/ 22223 h 357883"/>
              <a:gd name="connsiteX3-109" fmla="*/ 482310 w 482853"/>
              <a:gd name="connsiteY3-110" fmla="*/ 199034 h 357883"/>
              <a:gd name="connsiteX4-111" fmla="*/ 420858 w 482853"/>
              <a:gd name="connsiteY4-112" fmla="*/ 339099 h 357883"/>
              <a:gd name="connsiteX5-113" fmla="*/ 372777 w 482853"/>
              <a:gd name="connsiteY5-114" fmla="*/ 315717 h 357883"/>
              <a:gd name="connsiteX6-115" fmla="*/ 355405 w 482853"/>
              <a:gd name="connsiteY6-116" fmla="*/ 251198 h 357883"/>
              <a:gd name="connsiteX7-117" fmla="*/ 315648 w 482853"/>
              <a:gd name="connsiteY7-118" fmla="*/ 105931 h 357883"/>
              <a:gd name="connsiteX8-119" fmla="*/ 174498 w 482853"/>
              <a:gd name="connsiteY8-120" fmla="*/ 110272 h 357883"/>
              <a:gd name="connsiteX9-121" fmla="*/ 162676 w 482853"/>
              <a:gd name="connsiteY9-122" fmla="*/ 258589 h 357883"/>
              <a:gd name="connsiteX10-123" fmla="*/ 156570 w 482853"/>
              <a:gd name="connsiteY10-124" fmla="*/ 346185 h 357883"/>
              <a:gd name="connsiteX11-125" fmla="*/ 78600 w 482853"/>
              <a:gd name="connsiteY11-126" fmla="*/ 326296 h 357883"/>
              <a:gd name="connsiteX0-127" fmla="*/ 78600 w 482853"/>
              <a:gd name="connsiteY0-128" fmla="*/ 326296 h 357883"/>
              <a:gd name="connsiteX1-129" fmla="*/ 98099 w 482853"/>
              <a:gd name="connsiteY1-130" fmla="*/ 34612 h 357883"/>
              <a:gd name="connsiteX2-131" fmla="*/ 381727 w 482853"/>
              <a:gd name="connsiteY2-132" fmla="*/ 22223 h 357883"/>
              <a:gd name="connsiteX3-133" fmla="*/ 482310 w 482853"/>
              <a:gd name="connsiteY3-134" fmla="*/ 199034 h 357883"/>
              <a:gd name="connsiteX4-135" fmla="*/ 420858 w 482853"/>
              <a:gd name="connsiteY4-136" fmla="*/ 339099 h 357883"/>
              <a:gd name="connsiteX5-137" fmla="*/ 372777 w 482853"/>
              <a:gd name="connsiteY5-138" fmla="*/ 315717 h 357883"/>
              <a:gd name="connsiteX6-139" fmla="*/ 350642 w 482853"/>
              <a:gd name="connsiteY6-140" fmla="*/ 253579 h 357883"/>
              <a:gd name="connsiteX7-141" fmla="*/ 315648 w 482853"/>
              <a:gd name="connsiteY7-142" fmla="*/ 105931 h 357883"/>
              <a:gd name="connsiteX8-143" fmla="*/ 174498 w 482853"/>
              <a:gd name="connsiteY8-144" fmla="*/ 110272 h 357883"/>
              <a:gd name="connsiteX9-145" fmla="*/ 162676 w 482853"/>
              <a:gd name="connsiteY9-146" fmla="*/ 258589 h 357883"/>
              <a:gd name="connsiteX10-147" fmla="*/ 156570 w 482853"/>
              <a:gd name="connsiteY10-148" fmla="*/ 346185 h 357883"/>
              <a:gd name="connsiteX11-149" fmla="*/ 78600 w 482853"/>
              <a:gd name="connsiteY11-150" fmla="*/ 326296 h 357883"/>
              <a:gd name="connsiteX0-151" fmla="*/ 78600 w 482853"/>
              <a:gd name="connsiteY0-152" fmla="*/ 326296 h 357883"/>
              <a:gd name="connsiteX1-153" fmla="*/ 98099 w 482853"/>
              <a:gd name="connsiteY1-154" fmla="*/ 34612 h 357883"/>
              <a:gd name="connsiteX2-155" fmla="*/ 381727 w 482853"/>
              <a:gd name="connsiteY2-156" fmla="*/ 22223 h 357883"/>
              <a:gd name="connsiteX3-157" fmla="*/ 482310 w 482853"/>
              <a:gd name="connsiteY3-158" fmla="*/ 199034 h 357883"/>
              <a:gd name="connsiteX4-159" fmla="*/ 420858 w 482853"/>
              <a:gd name="connsiteY4-160" fmla="*/ 339099 h 357883"/>
              <a:gd name="connsiteX5-161" fmla="*/ 372777 w 482853"/>
              <a:gd name="connsiteY5-162" fmla="*/ 315717 h 357883"/>
              <a:gd name="connsiteX6-163" fmla="*/ 350642 w 482853"/>
              <a:gd name="connsiteY6-164" fmla="*/ 253579 h 357883"/>
              <a:gd name="connsiteX7-165" fmla="*/ 315648 w 482853"/>
              <a:gd name="connsiteY7-166" fmla="*/ 105931 h 357883"/>
              <a:gd name="connsiteX8-167" fmla="*/ 174498 w 482853"/>
              <a:gd name="connsiteY8-168" fmla="*/ 110272 h 357883"/>
              <a:gd name="connsiteX9-169" fmla="*/ 172201 w 482853"/>
              <a:gd name="connsiteY9-170" fmla="*/ 260971 h 357883"/>
              <a:gd name="connsiteX10-171" fmla="*/ 156570 w 482853"/>
              <a:gd name="connsiteY10-172" fmla="*/ 346185 h 357883"/>
              <a:gd name="connsiteX11-173" fmla="*/ 78600 w 482853"/>
              <a:gd name="connsiteY11-174" fmla="*/ 326296 h 357883"/>
              <a:gd name="connsiteX0-175" fmla="*/ 86886 w 412558"/>
              <a:gd name="connsiteY0-176" fmla="*/ 360065 h 360696"/>
              <a:gd name="connsiteX1-177" fmla="*/ 27804 w 412558"/>
              <a:gd name="connsiteY1-178" fmla="*/ 37425 h 360696"/>
              <a:gd name="connsiteX2-179" fmla="*/ 311432 w 412558"/>
              <a:gd name="connsiteY2-180" fmla="*/ 25036 h 360696"/>
              <a:gd name="connsiteX3-181" fmla="*/ 412015 w 412558"/>
              <a:gd name="connsiteY3-182" fmla="*/ 201847 h 360696"/>
              <a:gd name="connsiteX4-183" fmla="*/ 350563 w 412558"/>
              <a:gd name="connsiteY4-184" fmla="*/ 341912 h 360696"/>
              <a:gd name="connsiteX5-185" fmla="*/ 302482 w 412558"/>
              <a:gd name="connsiteY5-186" fmla="*/ 318530 h 360696"/>
              <a:gd name="connsiteX6-187" fmla="*/ 280347 w 412558"/>
              <a:gd name="connsiteY6-188" fmla="*/ 256392 h 360696"/>
              <a:gd name="connsiteX7-189" fmla="*/ 245353 w 412558"/>
              <a:gd name="connsiteY7-190" fmla="*/ 108744 h 360696"/>
              <a:gd name="connsiteX8-191" fmla="*/ 104203 w 412558"/>
              <a:gd name="connsiteY8-192" fmla="*/ 113085 h 360696"/>
              <a:gd name="connsiteX9-193" fmla="*/ 101906 w 412558"/>
              <a:gd name="connsiteY9-194" fmla="*/ 263784 h 360696"/>
              <a:gd name="connsiteX10-195" fmla="*/ 86275 w 412558"/>
              <a:gd name="connsiteY10-196" fmla="*/ 348998 h 360696"/>
              <a:gd name="connsiteX11-197" fmla="*/ 86886 w 412558"/>
              <a:gd name="connsiteY11-198" fmla="*/ 360065 h 360696"/>
              <a:gd name="connsiteX0-199" fmla="*/ 125305 w 450977"/>
              <a:gd name="connsiteY0-200" fmla="*/ 353326 h 353957"/>
              <a:gd name="connsiteX1-201" fmla="*/ 2758 w 450977"/>
              <a:gd name="connsiteY1-202" fmla="*/ 240352 h 353957"/>
              <a:gd name="connsiteX2-203" fmla="*/ 66223 w 450977"/>
              <a:gd name="connsiteY2-204" fmla="*/ 30686 h 353957"/>
              <a:gd name="connsiteX3-205" fmla="*/ 349851 w 450977"/>
              <a:gd name="connsiteY3-206" fmla="*/ 18297 h 353957"/>
              <a:gd name="connsiteX4-207" fmla="*/ 450434 w 450977"/>
              <a:gd name="connsiteY4-208" fmla="*/ 195108 h 353957"/>
              <a:gd name="connsiteX5-209" fmla="*/ 388982 w 450977"/>
              <a:gd name="connsiteY5-210" fmla="*/ 335173 h 353957"/>
              <a:gd name="connsiteX6-211" fmla="*/ 340901 w 450977"/>
              <a:gd name="connsiteY6-212" fmla="*/ 311791 h 353957"/>
              <a:gd name="connsiteX7-213" fmla="*/ 318766 w 450977"/>
              <a:gd name="connsiteY7-214" fmla="*/ 249653 h 353957"/>
              <a:gd name="connsiteX8-215" fmla="*/ 283772 w 450977"/>
              <a:gd name="connsiteY8-216" fmla="*/ 102005 h 353957"/>
              <a:gd name="connsiteX9-217" fmla="*/ 142622 w 450977"/>
              <a:gd name="connsiteY9-218" fmla="*/ 106346 h 353957"/>
              <a:gd name="connsiteX10-219" fmla="*/ 140325 w 450977"/>
              <a:gd name="connsiteY10-220" fmla="*/ 257045 h 353957"/>
              <a:gd name="connsiteX11-221" fmla="*/ 124694 w 450977"/>
              <a:gd name="connsiteY11-222" fmla="*/ 342259 h 353957"/>
              <a:gd name="connsiteX12" fmla="*/ 125305 w 450977"/>
              <a:gd name="connsiteY12" fmla="*/ 353326 h 353957"/>
              <a:gd name="connsiteX0-223" fmla="*/ 120942 w 446614"/>
              <a:gd name="connsiteY0-224" fmla="*/ 352687 h 353318"/>
              <a:gd name="connsiteX1-225" fmla="*/ 3157 w 446614"/>
              <a:gd name="connsiteY1-226" fmla="*/ 227807 h 353318"/>
              <a:gd name="connsiteX2-227" fmla="*/ 61860 w 446614"/>
              <a:gd name="connsiteY2-228" fmla="*/ 30047 h 353318"/>
              <a:gd name="connsiteX3-229" fmla="*/ 345488 w 446614"/>
              <a:gd name="connsiteY3-230" fmla="*/ 17658 h 353318"/>
              <a:gd name="connsiteX4-231" fmla="*/ 446071 w 446614"/>
              <a:gd name="connsiteY4-232" fmla="*/ 194469 h 353318"/>
              <a:gd name="connsiteX5-233" fmla="*/ 384619 w 446614"/>
              <a:gd name="connsiteY5-234" fmla="*/ 334534 h 353318"/>
              <a:gd name="connsiteX6-235" fmla="*/ 336538 w 446614"/>
              <a:gd name="connsiteY6-236" fmla="*/ 311152 h 353318"/>
              <a:gd name="connsiteX7-237" fmla="*/ 314403 w 446614"/>
              <a:gd name="connsiteY7-238" fmla="*/ 249014 h 353318"/>
              <a:gd name="connsiteX8-239" fmla="*/ 279409 w 446614"/>
              <a:gd name="connsiteY8-240" fmla="*/ 101366 h 353318"/>
              <a:gd name="connsiteX9-241" fmla="*/ 138259 w 446614"/>
              <a:gd name="connsiteY9-242" fmla="*/ 105707 h 353318"/>
              <a:gd name="connsiteX10-243" fmla="*/ 135962 w 446614"/>
              <a:gd name="connsiteY10-244" fmla="*/ 256406 h 353318"/>
              <a:gd name="connsiteX11-245" fmla="*/ 120331 w 446614"/>
              <a:gd name="connsiteY11-246" fmla="*/ 341620 h 353318"/>
              <a:gd name="connsiteX12-247" fmla="*/ 120942 w 446614"/>
              <a:gd name="connsiteY12-248" fmla="*/ 352687 h 353318"/>
              <a:gd name="connsiteX0-249" fmla="*/ 120942 w 446614"/>
              <a:gd name="connsiteY0-250" fmla="*/ 352687 h 353318"/>
              <a:gd name="connsiteX1-251" fmla="*/ 3157 w 446614"/>
              <a:gd name="connsiteY1-252" fmla="*/ 227807 h 353318"/>
              <a:gd name="connsiteX2-253" fmla="*/ 61860 w 446614"/>
              <a:gd name="connsiteY2-254" fmla="*/ 30047 h 353318"/>
              <a:gd name="connsiteX3-255" fmla="*/ 345488 w 446614"/>
              <a:gd name="connsiteY3-256" fmla="*/ 17658 h 353318"/>
              <a:gd name="connsiteX4-257" fmla="*/ 446071 w 446614"/>
              <a:gd name="connsiteY4-258" fmla="*/ 194469 h 353318"/>
              <a:gd name="connsiteX5-259" fmla="*/ 384619 w 446614"/>
              <a:gd name="connsiteY5-260" fmla="*/ 334534 h 353318"/>
              <a:gd name="connsiteX6-261" fmla="*/ 336538 w 446614"/>
              <a:gd name="connsiteY6-262" fmla="*/ 311152 h 353318"/>
              <a:gd name="connsiteX7-263" fmla="*/ 314403 w 446614"/>
              <a:gd name="connsiteY7-264" fmla="*/ 249014 h 353318"/>
              <a:gd name="connsiteX8-265" fmla="*/ 279409 w 446614"/>
              <a:gd name="connsiteY8-266" fmla="*/ 101366 h 353318"/>
              <a:gd name="connsiteX9-267" fmla="*/ 138259 w 446614"/>
              <a:gd name="connsiteY9-268" fmla="*/ 105707 h 353318"/>
              <a:gd name="connsiteX10-269" fmla="*/ 135962 w 446614"/>
              <a:gd name="connsiteY10-270" fmla="*/ 256406 h 353318"/>
              <a:gd name="connsiteX11-271" fmla="*/ 120331 w 446614"/>
              <a:gd name="connsiteY11-272" fmla="*/ 341620 h 353318"/>
              <a:gd name="connsiteX12-273" fmla="*/ 120942 w 446614"/>
              <a:gd name="connsiteY12-274" fmla="*/ 352687 h 35331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37" y="connsiteY9-38"/>
              </a:cxn>
              <a:cxn ang="0">
                <a:pos x="connsiteX10-79" y="connsiteY10-80"/>
              </a:cxn>
              <a:cxn ang="0">
                <a:pos x="connsiteX11-125" y="connsiteY11-126"/>
              </a:cxn>
              <a:cxn ang="0">
                <a:pos x="connsiteX12-247" y="connsiteY12-248"/>
              </a:cxn>
            </a:cxnLst>
            <a:rect l="l" t="t" r="r" b="b"/>
            <a:pathLst>
              <a:path w="446614" h="353318">
                <a:moveTo>
                  <a:pt x="120942" y="352687"/>
                </a:moveTo>
                <a:cubicBezTo>
                  <a:pt x="107366" y="330543"/>
                  <a:pt x="17766" y="269674"/>
                  <a:pt x="3157" y="227807"/>
                </a:cubicBezTo>
                <a:cubicBezTo>
                  <a:pt x="-6690" y="174034"/>
                  <a:pt x="4805" y="65072"/>
                  <a:pt x="61860" y="30047"/>
                </a:cubicBezTo>
                <a:cubicBezTo>
                  <a:pt x="118915" y="-4978"/>
                  <a:pt x="281453" y="-9746"/>
                  <a:pt x="345488" y="17658"/>
                </a:cubicBezTo>
                <a:cubicBezTo>
                  <a:pt x="409523" y="45062"/>
                  <a:pt x="449074" y="144037"/>
                  <a:pt x="446071" y="194469"/>
                </a:cubicBezTo>
                <a:cubicBezTo>
                  <a:pt x="452593" y="247282"/>
                  <a:pt x="398509" y="310324"/>
                  <a:pt x="384619" y="334534"/>
                </a:cubicBezTo>
                <a:cubicBezTo>
                  <a:pt x="390270" y="384243"/>
                  <a:pt x="351812" y="320643"/>
                  <a:pt x="336538" y="311152"/>
                </a:cubicBezTo>
                <a:cubicBezTo>
                  <a:pt x="321264" y="301661"/>
                  <a:pt x="331068" y="284772"/>
                  <a:pt x="314403" y="249014"/>
                </a:cubicBezTo>
                <a:cubicBezTo>
                  <a:pt x="389373" y="205557"/>
                  <a:pt x="308766" y="125251"/>
                  <a:pt x="279409" y="101366"/>
                </a:cubicBezTo>
                <a:cubicBezTo>
                  <a:pt x="250052" y="77481"/>
                  <a:pt x="181108" y="90123"/>
                  <a:pt x="138259" y="105707"/>
                </a:cubicBezTo>
                <a:cubicBezTo>
                  <a:pt x="47749" y="138625"/>
                  <a:pt x="51101" y="218453"/>
                  <a:pt x="135962" y="256406"/>
                </a:cubicBezTo>
                <a:cubicBezTo>
                  <a:pt x="120900" y="267369"/>
                  <a:pt x="135393" y="330657"/>
                  <a:pt x="120331" y="341620"/>
                </a:cubicBezTo>
                <a:cubicBezTo>
                  <a:pt x="107367" y="353226"/>
                  <a:pt x="133906" y="341081"/>
                  <a:pt x="120942" y="35268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52" name="流程图: 接点 51"/>
          <p:cNvSpPr/>
          <p:nvPr userDrawn="1"/>
        </p:nvSpPr>
        <p:spPr>
          <a:xfrm>
            <a:off x="7044104" y="458641"/>
            <a:ext cx="288000" cy="288162"/>
          </a:xfrm>
          <a:prstGeom prst="flowChartConnector">
            <a:avLst/>
          </a:prstGeom>
          <a:solidFill>
            <a:srgbClr val="0092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53" name="空心弧 18"/>
          <p:cNvSpPr/>
          <p:nvPr userDrawn="1"/>
        </p:nvSpPr>
        <p:spPr>
          <a:xfrm rot="5400000">
            <a:off x="7018546" y="188652"/>
            <a:ext cx="446614" cy="353318"/>
          </a:xfrm>
          <a:custGeom>
            <a:avLst/>
            <a:gdLst>
              <a:gd name="connsiteX0" fmla="*/ 78598 w 503582"/>
              <a:gd name="connsiteY0" fmla="*/ 331635 h 384313"/>
              <a:gd name="connsiteX1" fmla="*/ 98097 w 503582"/>
              <a:gd name="connsiteY1" fmla="*/ 39951 h 384313"/>
              <a:gd name="connsiteX2" fmla="*/ 381725 w 503582"/>
              <a:gd name="connsiteY2" fmla="*/ 27562 h 384313"/>
              <a:gd name="connsiteX3" fmla="*/ 447048 w 503582"/>
              <a:gd name="connsiteY3" fmla="*/ 313482 h 384313"/>
              <a:gd name="connsiteX4" fmla="*/ 355403 w 503582"/>
              <a:gd name="connsiteY4" fmla="*/ 256537 h 384313"/>
              <a:gd name="connsiteX5" fmla="*/ 315646 w 503582"/>
              <a:gd name="connsiteY5" fmla="*/ 111270 h 384313"/>
              <a:gd name="connsiteX6" fmla="*/ 174496 w 503582"/>
              <a:gd name="connsiteY6" fmla="*/ 115611 h 384313"/>
              <a:gd name="connsiteX7" fmla="*/ 162674 w 503582"/>
              <a:gd name="connsiteY7" fmla="*/ 263928 h 384313"/>
              <a:gd name="connsiteX8" fmla="*/ 78598 w 503582"/>
              <a:gd name="connsiteY8" fmla="*/ 331635 h 384313"/>
              <a:gd name="connsiteX0-1" fmla="*/ 78600 w 503614"/>
              <a:gd name="connsiteY0-2" fmla="*/ 331635 h 353527"/>
              <a:gd name="connsiteX1-3" fmla="*/ 98099 w 503614"/>
              <a:gd name="connsiteY1-4" fmla="*/ 39951 h 353527"/>
              <a:gd name="connsiteX2-5" fmla="*/ 381727 w 503614"/>
              <a:gd name="connsiteY2-6" fmla="*/ 27562 h 353527"/>
              <a:gd name="connsiteX3-7" fmla="*/ 447050 w 503614"/>
              <a:gd name="connsiteY3-8" fmla="*/ 313482 h 353527"/>
              <a:gd name="connsiteX4-9" fmla="*/ 355405 w 503614"/>
              <a:gd name="connsiteY4-10" fmla="*/ 256537 h 353527"/>
              <a:gd name="connsiteX5-11" fmla="*/ 315648 w 503614"/>
              <a:gd name="connsiteY5-12" fmla="*/ 111270 h 353527"/>
              <a:gd name="connsiteX6-13" fmla="*/ 174498 w 503614"/>
              <a:gd name="connsiteY6-14" fmla="*/ 115611 h 353527"/>
              <a:gd name="connsiteX7-15" fmla="*/ 162676 w 503614"/>
              <a:gd name="connsiteY7-16" fmla="*/ 263928 h 353527"/>
              <a:gd name="connsiteX8-17" fmla="*/ 156570 w 503614"/>
              <a:gd name="connsiteY8-18" fmla="*/ 351524 h 353527"/>
              <a:gd name="connsiteX9" fmla="*/ 78600 w 503614"/>
              <a:gd name="connsiteY9" fmla="*/ 331635 h 353527"/>
              <a:gd name="connsiteX0-19" fmla="*/ 78600 w 503614"/>
              <a:gd name="connsiteY0-20" fmla="*/ 331635 h 353527"/>
              <a:gd name="connsiteX1-21" fmla="*/ 98099 w 503614"/>
              <a:gd name="connsiteY1-22" fmla="*/ 39951 h 353527"/>
              <a:gd name="connsiteX2-23" fmla="*/ 381727 w 503614"/>
              <a:gd name="connsiteY2-24" fmla="*/ 27562 h 353527"/>
              <a:gd name="connsiteX3-25" fmla="*/ 447050 w 503614"/>
              <a:gd name="connsiteY3-26" fmla="*/ 313482 h 353527"/>
              <a:gd name="connsiteX4-27" fmla="*/ 355405 w 503614"/>
              <a:gd name="connsiteY4-28" fmla="*/ 256537 h 353527"/>
              <a:gd name="connsiteX5-29" fmla="*/ 315648 w 503614"/>
              <a:gd name="connsiteY5-30" fmla="*/ 111270 h 353527"/>
              <a:gd name="connsiteX6-31" fmla="*/ 174498 w 503614"/>
              <a:gd name="connsiteY6-32" fmla="*/ 115611 h 353527"/>
              <a:gd name="connsiteX7-33" fmla="*/ 162676 w 503614"/>
              <a:gd name="connsiteY7-34" fmla="*/ 263928 h 353527"/>
              <a:gd name="connsiteX8-35" fmla="*/ 156570 w 503614"/>
              <a:gd name="connsiteY8-36" fmla="*/ 351524 h 353527"/>
              <a:gd name="connsiteX9-37" fmla="*/ 78600 w 503614"/>
              <a:gd name="connsiteY9-38" fmla="*/ 331635 h 353527"/>
              <a:gd name="connsiteX0-39" fmla="*/ 78600 w 503614"/>
              <a:gd name="connsiteY0-40" fmla="*/ 331635 h 353527"/>
              <a:gd name="connsiteX1-41" fmla="*/ 98099 w 503614"/>
              <a:gd name="connsiteY1-42" fmla="*/ 39951 h 353527"/>
              <a:gd name="connsiteX2-43" fmla="*/ 381727 w 503614"/>
              <a:gd name="connsiteY2-44" fmla="*/ 27562 h 353527"/>
              <a:gd name="connsiteX3-45" fmla="*/ 447050 w 503614"/>
              <a:gd name="connsiteY3-46" fmla="*/ 313482 h 353527"/>
              <a:gd name="connsiteX4-47" fmla="*/ 372777 w 503614"/>
              <a:gd name="connsiteY4-48" fmla="*/ 321056 h 353527"/>
              <a:gd name="connsiteX5-49" fmla="*/ 355405 w 503614"/>
              <a:gd name="connsiteY5-50" fmla="*/ 256537 h 353527"/>
              <a:gd name="connsiteX6-51" fmla="*/ 315648 w 503614"/>
              <a:gd name="connsiteY6-52" fmla="*/ 111270 h 353527"/>
              <a:gd name="connsiteX7-53" fmla="*/ 174498 w 503614"/>
              <a:gd name="connsiteY7-54" fmla="*/ 115611 h 353527"/>
              <a:gd name="connsiteX8-55" fmla="*/ 162676 w 503614"/>
              <a:gd name="connsiteY8-56" fmla="*/ 263928 h 353527"/>
              <a:gd name="connsiteX9-57" fmla="*/ 156570 w 503614"/>
              <a:gd name="connsiteY9-58" fmla="*/ 351524 h 353527"/>
              <a:gd name="connsiteX10" fmla="*/ 78600 w 503614"/>
              <a:gd name="connsiteY10" fmla="*/ 331635 h 353527"/>
              <a:gd name="connsiteX0-59" fmla="*/ 78600 w 465644"/>
              <a:gd name="connsiteY0-60" fmla="*/ 335721 h 367308"/>
              <a:gd name="connsiteX1-61" fmla="*/ 98099 w 465644"/>
              <a:gd name="connsiteY1-62" fmla="*/ 44037 h 367308"/>
              <a:gd name="connsiteX2-63" fmla="*/ 381727 w 465644"/>
              <a:gd name="connsiteY2-64" fmla="*/ 31648 h 367308"/>
              <a:gd name="connsiteX3-65" fmla="*/ 420858 w 465644"/>
              <a:gd name="connsiteY3-66" fmla="*/ 348524 h 367308"/>
              <a:gd name="connsiteX4-67" fmla="*/ 372777 w 465644"/>
              <a:gd name="connsiteY4-68" fmla="*/ 325142 h 367308"/>
              <a:gd name="connsiteX5-69" fmla="*/ 355405 w 465644"/>
              <a:gd name="connsiteY5-70" fmla="*/ 260623 h 367308"/>
              <a:gd name="connsiteX6-71" fmla="*/ 315648 w 465644"/>
              <a:gd name="connsiteY6-72" fmla="*/ 115356 h 367308"/>
              <a:gd name="connsiteX7-73" fmla="*/ 174498 w 465644"/>
              <a:gd name="connsiteY7-74" fmla="*/ 119697 h 367308"/>
              <a:gd name="connsiteX8-75" fmla="*/ 162676 w 465644"/>
              <a:gd name="connsiteY8-76" fmla="*/ 268014 h 367308"/>
              <a:gd name="connsiteX9-77" fmla="*/ 156570 w 465644"/>
              <a:gd name="connsiteY9-78" fmla="*/ 355610 h 367308"/>
              <a:gd name="connsiteX10-79" fmla="*/ 78600 w 465644"/>
              <a:gd name="connsiteY10-80" fmla="*/ 335721 h 367308"/>
              <a:gd name="connsiteX0-81" fmla="*/ 78600 w 482853"/>
              <a:gd name="connsiteY0-82" fmla="*/ 326296 h 357883"/>
              <a:gd name="connsiteX1-83" fmla="*/ 98099 w 482853"/>
              <a:gd name="connsiteY1-84" fmla="*/ 34612 h 357883"/>
              <a:gd name="connsiteX2-85" fmla="*/ 381727 w 482853"/>
              <a:gd name="connsiteY2-86" fmla="*/ 22223 h 357883"/>
              <a:gd name="connsiteX3-87" fmla="*/ 482310 w 482853"/>
              <a:gd name="connsiteY3-88" fmla="*/ 199034 h 357883"/>
              <a:gd name="connsiteX4-89" fmla="*/ 420858 w 482853"/>
              <a:gd name="connsiteY4-90" fmla="*/ 339099 h 357883"/>
              <a:gd name="connsiteX5-91" fmla="*/ 372777 w 482853"/>
              <a:gd name="connsiteY5-92" fmla="*/ 315717 h 357883"/>
              <a:gd name="connsiteX6-93" fmla="*/ 355405 w 482853"/>
              <a:gd name="connsiteY6-94" fmla="*/ 251198 h 357883"/>
              <a:gd name="connsiteX7-95" fmla="*/ 315648 w 482853"/>
              <a:gd name="connsiteY7-96" fmla="*/ 105931 h 357883"/>
              <a:gd name="connsiteX8-97" fmla="*/ 174498 w 482853"/>
              <a:gd name="connsiteY8-98" fmla="*/ 110272 h 357883"/>
              <a:gd name="connsiteX9-99" fmla="*/ 162676 w 482853"/>
              <a:gd name="connsiteY9-100" fmla="*/ 258589 h 357883"/>
              <a:gd name="connsiteX10-101" fmla="*/ 156570 w 482853"/>
              <a:gd name="connsiteY10-102" fmla="*/ 346185 h 357883"/>
              <a:gd name="connsiteX11" fmla="*/ 78600 w 482853"/>
              <a:gd name="connsiteY11" fmla="*/ 326296 h 357883"/>
              <a:gd name="connsiteX0-103" fmla="*/ 78600 w 482853"/>
              <a:gd name="connsiteY0-104" fmla="*/ 326296 h 357883"/>
              <a:gd name="connsiteX1-105" fmla="*/ 98099 w 482853"/>
              <a:gd name="connsiteY1-106" fmla="*/ 34612 h 357883"/>
              <a:gd name="connsiteX2-107" fmla="*/ 381727 w 482853"/>
              <a:gd name="connsiteY2-108" fmla="*/ 22223 h 357883"/>
              <a:gd name="connsiteX3-109" fmla="*/ 482310 w 482853"/>
              <a:gd name="connsiteY3-110" fmla="*/ 199034 h 357883"/>
              <a:gd name="connsiteX4-111" fmla="*/ 420858 w 482853"/>
              <a:gd name="connsiteY4-112" fmla="*/ 339099 h 357883"/>
              <a:gd name="connsiteX5-113" fmla="*/ 372777 w 482853"/>
              <a:gd name="connsiteY5-114" fmla="*/ 315717 h 357883"/>
              <a:gd name="connsiteX6-115" fmla="*/ 355405 w 482853"/>
              <a:gd name="connsiteY6-116" fmla="*/ 251198 h 357883"/>
              <a:gd name="connsiteX7-117" fmla="*/ 315648 w 482853"/>
              <a:gd name="connsiteY7-118" fmla="*/ 105931 h 357883"/>
              <a:gd name="connsiteX8-119" fmla="*/ 174498 w 482853"/>
              <a:gd name="connsiteY8-120" fmla="*/ 110272 h 357883"/>
              <a:gd name="connsiteX9-121" fmla="*/ 162676 w 482853"/>
              <a:gd name="connsiteY9-122" fmla="*/ 258589 h 357883"/>
              <a:gd name="connsiteX10-123" fmla="*/ 156570 w 482853"/>
              <a:gd name="connsiteY10-124" fmla="*/ 346185 h 357883"/>
              <a:gd name="connsiteX11-125" fmla="*/ 78600 w 482853"/>
              <a:gd name="connsiteY11-126" fmla="*/ 326296 h 357883"/>
              <a:gd name="connsiteX0-127" fmla="*/ 78600 w 482853"/>
              <a:gd name="connsiteY0-128" fmla="*/ 326296 h 357883"/>
              <a:gd name="connsiteX1-129" fmla="*/ 98099 w 482853"/>
              <a:gd name="connsiteY1-130" fmla="*/ 34612 h 357883"/>
              <a:gd name="connsiteX2-131" fmla="*/ 381727 w 482853"/>
              <a:gd name="connsiteY2-132" fmla="*/ 22223 h 357883"/>
              <a:gd name="connsiteX3-133" fmla="*/ 482310 w 482853"/>
              <a:gd name="connsiteY3-134" fmla="*/ 199034 h 357883"/>
              <a:gd name="connsiteX4-135" fmla="*/ 420858 w 482853"/>
              <a:gd name="connsiteY4-136" fmla="*/ 339099 h 357883"/>
              <a:gd name="connsiteX5-137" fmla="*/ 372777 w 482853"/>
              <a:gd name="connsiteY5-138" fmla="*/ 315717 h 357883"/>
              <a:gd name="connsiteX6-139" fmla="*/ 350642 w 482853"/>
              <a:gd name="connsiteY6-140" fmla="*/ 253579 h 357883"/>
              <a:gd name="connsiteX7-141" fmla="*/ 315648 w 482853"/>
              <a:gd name="connsiteY7-142" fmla="*/ 105931 h 357883"/>
              <a:gd name="connsiteX8-143" fmla="*/ 174498 w 482853"/>
              <a:gd name="connsiteY8-144" fmla="*/ 110272 h 357883"/>
              <a:gd name="connsiteX9-145" fmla="*/ 162676 w 482853"/>
              <a:gd name="connsiteY9-146" fmla="*/ 258589 h 357883"/>
              <a:gd name="connsiteX10-147" fmla="*/ 156570 w 482853"/>
              <a:gd name="connsiteY10-148" fmla="*/ 346185 h 357883"/>
              <a:gd name="connsiteX11-149" fmla="*/ 78600 w 482853"/>
              <a:gd name="connsiteY11-150" fmla="*/ 326296 h 357883"/>
              <a:gd name="connsiteX0-151" fmla="*/ 78600 w 482853"/>
              <a:gd name="connsiteY0-152" fmla="*/ 326296 h 357883"/>
              <a:gd name="connsiteX1-153" fmla="*/ 98099 w 482853"/>
              <a:gd name="connsiteY1-154" fmla="*/ 34612 h 357883"/>
              <a:gd name="connsiteX2-155" fmla="*/ 381727 w 482853"/>
              <a:gd name="connsiteY2-156" fmla="*/ 22223 h 357883"/>
              <a:gd name="connsiteX3-157" fmla="*/ 482310 w 482853"/>
              <a:gd name="connsiteY3-158" fmla="*/ 199034 h 357883"/>
              <a:gd name="connsiteX4-159" fmla="*/ 420858 w 482853"/>
              <a:gd name="connsiteY4-160" fmla="*/ 339099 h 357883"/>
              <a:gd name="connsiteX5-161" fmla="*/ 372777 w 482853"/>
              <a:gd name="connsiteY5-162" fmla="*/ 315717 h 357883"/>
              <a:gd name="connsiteX6-163" fmla="*/ 350642 w 482853"/>
              <a:gd name="connsiteY6-164" fmla="*/ 253579 h 357883"/>
              <a:gd name="connsiteX7-165" fmla="*/ 315648 w 482853"/>
              <a:gd name="connsiteY7-166" fmla="*/ 105931 h 357883"/>
              <a:gd name="connsiteX8-167" fmla="*/ 174498 w 482853"/>
              <a:gd name="connsiteY8-168" fmla="*/ 110272 h 357883"/>
              <a:gd name="connsiteX9-169" fmla="*/ 172201 w 482853"/>
              <a:gd name="connsiteY9-170" fmla="*/ 260971 h 357883"/>
              <a:gd name="connsiteX10-171" fmla="*/ 156570 w 482853"/>
              <a:gd name="connsiteY10-172" fmla="*/ 346185 h 357883"/>
              <a:gd name="connsiteX11-173" fmla="*/ 78600 w 482853"/>
              <a:gd name="connsiteY11-174" fmla="*/ 326296 h 357883"/>
              <a:gd name="connsiteX0-175" fmla="*/ 86886 w 412558"/>
              <a:gd name="connsiteY0-176" fmla="*/ 360065 h 360696"/>
              <a:gd name="connsiteX1-177" fmla="*/ 27804 w 412558"/>
              <a:gd name="connsiteY1-178" fmla="*/ 37425 h 360696"/>
              <a:gd name="connsiteX2-179" fmla="*/ 311432 w 412558"/>
              <a:gd name="connsiteY2-180" fmla="*/ 25036 h 360696"/>
              <a:gd name="connsiteX3-181" fmla="*/ 412015 w 412558"/>
              <a:gd name="connsiteY3-182" fmla="*/ 201847 h 360696"/>
              <a:gd name="connsiteX4-183" fmla="*/ 350563 w 412558"/>
              <a:gd name="connsiteY4-184" fmla="*/ 341912 h 360696"/>
              <a:gd name="connsiteX5-185" fmla="*/ 302482 w 412558"/>
              <a:gd name="connsiteY5-186" fmla="*/ 318530 h 360696"/>
              <a:gd name="connsiteX6-187" fmla="*/ 280347 w 412558"/>
              <a:gd name="connsiteY6-188" fmla="*/ 256392 h 360696"/>
              <a:gd name="connsiteX7-189" fmla="*/ 245353 w 412558"/>
              <a:gd name="connsiteY7-190" fmla="*/ 108744 h 360696"/>
              <a:gd name="connsiteX8-191" fmla="*/ 104203 w 412558"/>
              <a:gd name="connsiteY8-192" fmla="*/ 113085 h 360696"/>
              <a:gd name="connsiteX9-193" fmla="*/ 101906 w 412558"/>
              <a:gd name="connsiteY9-194" fmla="*/ 263784 h 360696"/>
              <a:gd name="connsiteX10-195" fmla="*/ 86275 w 412558"/>
              <a:gd name="connsiteY10-196" fmla="*/ 348998 h 360696"/>
              <a:gd name="connsiteX11-197" fmla="*/ 86886 w 412558"/>
              <a:gd name="connsiteY11-198" fmla="*/ 360065 h 360696"/>
              <a:gd name="connsiteX0-199" fmla="*/ 125305 w 450977"/>
              <a:gd name="connsiteY0-200" fmla="*/ 353326 h 353957"/>
              <a:gd name="connsiteX1-201" fmla="*/ 2758 w 450977"/>
              <a:gd name="connsiteY1-202" fmla="*/ 240352 h 353957"/>
              <a:gd name="connsiteX2-203" fmla="*/ 66223 w 450977"/>
              <a:gd name="connsiteY2-204" fmla="*/ 30686 h 353957"/>
              <a:gd name="connsiteX3-205" fmla="*/ 349851 w 450977"/>
              <a:gd name="connsiteY3-206" fmla="*/ 18297 h 353957"/>
              <a:gd name="connsiteX4-207" fmla="*/ 450434 w 450977"/>
              <a:gd name="connsiteY4-208" fmla="*/ 195108 h 353957"/>
              <a:gd name="connsiteX5-209" fmla="*/ 388982 w 450977"/>
              <a:gd name="connsiteY5-210" fmla="*/ 335173 h 353957"/>
              <a:gd name="connsiteX6-211" fmla="*/ 340901 w 450977"/>
              <a:gd name="connsiteY6-212" fmla="*/ 311791 h 353957"/>
              <a:gd name="connsiteX7-213" fmla="*/ 318766 w 450977"/>
              <a:gd name="connsiteY7-214" fmla="*/ 249653 h 353957"/>
              <a:gd name="connsiteX8-215" fmla="*/ 283772 w 450977"/>
              <a:gd name="connsiteY8-216" fmla="*/ 102005 h 353957"/>
              <a:gd name="connsiteX9-217" fmla="*/ 142622 w 450977"/>
              <a:gd name="connsiteY9-218" fmla="*/ 106346 h 353957"/>
              <a:gd name="connsiteX10-219" fmla="*/ 140325 w 450977"/>
              <a:gd name="connsiteY10-220" fmla="*/ 257045 h 353957"/>
              <a:gd name="connsiteX11-221" fmla="*/ 124694 w 450977"/>
              <a:gd name="connsiteY11-222" fmla="*/ 342259 h 353957"/>
              <a:gd name="connsiteX12" fmla="*/ 125305 w 450977"/>
              <a:gd name="connsiteY12" fmla="*/ 353326 h 353957"/>
              <a:gd name="connsiteX0-223" fmla="*/ 120942 w 446614"/>
              <a:gd name="connsiteY0-224" fmla="*/ 352687 h 353318"/>
              <a:gd name="connsiteX1-225" fmla="*/ 3157 w 446614"/>
              <a:gd name="connsiteY1-226" fmla="*/ 227807 h 353318"/>
              <a:gd name="connsiteX2-227" fmla="*/ 61860 w 446614"/>
              <a:gd name="connsiteY2-228" fmla="*/ 30047 h 353318"/>
              <a:gd name="connsiteX3-229" fmla="*/ 345488 w 446614"/>
              <a:gd name="connsiteY3-230" fmla="*/ 17658 h 353318"/>
              <a:gd name="connsiteX4-231" fmla="*/ 446071 w 446614"/>
              <a:gd name="connsiteY4-232" fmla="*/ 194469 h 353318"/>
              <a:gd name="connsiteX5-233" fmla="*/ 384619 w 446614"/>
              <a:gd name="connsiteY5-234" fmla="*/ 334534 h 353318"/>
              <a:gd name="connsiteX6-235" fmla="*/ 336538 w 446614"/>
              <a:gd name="connsiteY6-236" fmla="*/ 311152 h 353318"/>
              <a:gd name="connsiteX7-237" fmla="*/ 314403 w 446614"/>
              <a:gd name="connsiteY7-238" fmla="*/ 249014 h 353318"/>
              <a:gd name="connsiteX8-239" fmla="*/ 279409 w 446614"/>
              <a:gd name="connsiteY8-240" fmla="*/ 101366 h 353318"/>
              <a:gd name="connsiteX9-241" fmla="*/ 138259 w 446614"/>
              <a:gd name="connsiteY9-242" fmla="*/ 105707 h 353318"/>
              <a:gd name="connsiteX10-243" fmla="*/ 135962 w 446614"/>
              <a:gd name="connsiteY10-244" fmla="*/ 256406 h 353318"/>
              <a:gd name="connsiteX11-245" fmla="*/ 120331 w 446614"/>
              <a:gd name="connsiteY11-246" fmla="*/ 341620 h 353318"/>
              <a:gd name="connsiteX12-247" fmla="*/ 120942 w 446614"/>
              <a:gd name="connsiteY12-248" fmla="*/ 352687 h 353318"/>
              <a:gd name="connsiteX0-249" fmla="*/ 120942 w 446614"/>
              <a:gd name="connsiteY0-250" fmla="*/ 352687 h 353318"/>
              <a:gd name="connsiteX1-251" fmla="*/ 3157 w 446614"/>
              <a:gd name="connsiteY1-252" fmla="*/ 227807 h 353318"/>
              <a:gd name="connsiteX2-253" fmla="*/ 61860 w 446614"/>
              <a:gd name="connsiteY2-254" fmla="*/ 30047 h 353318"/>
              <a:gd name="connsiteX3-255" fmla="*/ 345488 w 446614"/>
              <a:gd name="connsiteY3-256" fmla="*/ 17658 h 353318"/>
              <a:gd name="connsiteX4-257" fmla="*/ 446071 w 446614"/>
              <a:gd name="connsiteY4-258" fmla="*/ 194469 h 353318"/>
              <a:gd name="connsiteX5-259" fmla="*/ 384619 w 446614"/>
              <a:gd name="connsiteY5-260" fmla="*/ 334534 h 353318"/>
              <a:gd name="connsiteX6-261" fmla="*/ 336538 w 446614"/>
              <a:gd name="connsiteY6-262" fmla="*/ 311152 h 353318"/>
              <a:gd name="connsiteX7-263" fmla="*/ 314403 w 446614"/>
              <a:gd name="connsiteY7-264" fmla="*/ 249014 h 353318"/>
              <a:gd name="connsiteX8-265" fmla="*/ 279409 w 446614"/>
              <a:gd name="connsiteY8-266" fmla="*/ 101366 h 353318"/>
              <a:gd name="connsiteX9-267" fmla="*/ 138259 w 446614"/>
              <a:gd name="connsiteY9-268" fmla="*/ 105707 h 353318"/>
              <a:gd name="connsiteX10-269" fmla="*/ 135962 w 446614"/>
              <a:gd name="connsiteY10-270" fmla="*/ 256406 h 353318"/>
              <a:gd name="connsiteX11-271" fmla="*/ 120331 w 446614"/>
              <a:gd name="connsiteY11-272" fmla="*/ 341620 h 353318"/>
              <a:gd name="connsiteX12-273" fmla="*/ 120942 w 446614"/>
              <a:gd name="connsiteY12-274" fmla="*/ 352687 h 35331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37" y="connsiteY9-38"/>
              </a:cxn>
              <a:cxn ang="0">
                <a:pos x="connsiteX10-79" y="connsiteY10-80"/>
              </a:cxn>
              <a:cxn ang="0">
                <a:pos x="connsiteX11-125" y="connsiteY11-126"/>
              </a:cxn>
              <a:cxn ang="0">
                <a:pos x="connsiteX12-247" y="connsiteY12-248"/>
              </a:cxn>
            </a:cxnLst>
            <a:rect l="l" t="t" r="r" b="b"/>
            <a:pathLst>
              <a:path w="446614" h="353318">
                <a:moveTo>
                  <a:pt x="120942" y="352687"/>
                </a:moveTo>
                <a:cubicBezTo>
                  <a:pt x="107366" y="330543"/>
                  <a:pt x="17766" y="269674"/>
                  <a:pt x="3157" y="227807"/>
                </a:cubicBezTo>
                <a:cubicBezTo>
                  <a:pt x="-6690" y="174034"/>
                  <a:pt x="4805" y="65072"/>
                  <a:pt x="61860" y="30047"/>
                </a:cubicBezTo>
                <a:cubicBezTo>
                  <a:pt x="118915" y="-4978"/>
                  <a:pt x="281453" y="-9746"/>
                  <a:pt x="345488" y="17658"/>
                </a:cubicBezTo>
                <a:cubicBezTo>
                  <a:pt x="409523" y="45062"/>
                  <a:pt x="449074" y="144037"/>
                  <a:pt x="446071" y="194469"/>
                </a:cubicBezTo>
                <a:cubicBezTo>
                  <a:pt x="452593" y="247282"/>
                  <a:pt x="398509" y="310324"/>
                  <a:pt x="384619" y="334534"/>
                </a:cubicBezTo>
                <a:cubicBezTo>
                  <a:pt x="390270" y="384243"/>
                  <a:pt x="351812" y="320643"/>
                  <a:pt x="336538" y="311152"/>
                </a:cubicBezTo>
                <a:cubicBezTo>
                  <a:pt x="321264" y="301661"/>
                  <a:pt x="331068" y="284772"/>
                  <a:pt x="314403" y="249014"/>
                </a:cubicBezTo>
                <a:cubicBezTo>
                  <a:pt x="389373" y="205557"/>
                  <a:pt x="308766" y="125251"/>
                  <a:pt x="279409" y="101366"/>
                </a:cubicBezTo>
                <a:cubicBezTo>
                  <a:pt x="250052" y="77481"/>
                  <a:pt x="181108" y="90123"/>
                  <a:pt x="138259" y="105707"/>
                </a:cubicBezTo>
                <a:cubicBezTo>
                  <a:pt x="47749" y="138625"/>
                  <a:pt x="51101" y="218453"/>
                  <a:pt x="135962" y="256406"/>
                </a:cubicBezTo>
                <a:cubicBezTo>
                  <a:pt x="120900" y="267369"/>
                  <a:pt x="135393" y="330657"/>
                  <a:pt x="120331" y="341620"/>
                </a:cubicBezTo>
                <a:cubicBezTo>
                  <a:pt x="107367" y="353226"/>
                  <a:pt x="133906" y="341081"/>
                  <a:pt x="120942" y="35268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54" name="流程图: 接点 53"/>
          <p:cNvSpPr/>
          <p:nvPr userDrawn="1"/>
        </p:nvSpPr>
        <p:spPr>
          <a:xfrm>
            <a:off x="8383649" y="450270"/>
            <a:ext cx="288000" cy="288162"/>
          </a:xfrm>
          <a:prstGeom prst="flowChartConnector">
            <a:avLst/>
          </a:prstGeom>
          <a:solidFill>
            <a:srgbClr val="0092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55" name="空心弧 18"/>
          <p:cNvSpPr/>
          <p:nvPr userDrawn="1"/>
        </p:nvSpPr>
        <p:spPr>
          <a:xfrm rot="5400000">
            <a:off x="8358091" y="180281"/>
            <a:ext cx="446614" cy="353318"/>
          </a:xfrm>
          <a:custGeom>
            <a:avLst/>
            <a:gdLst>
              <a:gd name="connsiteX0" fmla="*/ 78598 w 503582"/>
              <a:gd name="connsiteY0" fmla="*/ 331635 h 384313"/>
              <a:gd name="connsiteX1" fmla="*/ 98097 w 503582"/>
              <a:gd name="connsiteY1" fmla="*/ 39951 h 384313"/>
              <a:gd name="connsiteX2" fmla="*/ 381725 w 503582"/>
              <a:gd name="connsiteY2" fmla="*/ 27562 h 384313"/>
              <a:gd name="connsiteX3" fmla="*/ 447048 w 503582"/>
              <a:gd name="connsiteY3" fmla="*/ 313482 h 384313"/>
              <a:gd name="connsiteX4" fmla="*/ 355403 w 503582"/>
              <a:gd name="connsiteY4" fmla="*/ 256537 h 384313"/>
              <a:gd name="connsiteX5" fmla="*/ 315646 w 503582"/>
              <a:gd name="connsiteY5" fmla="*/ 111270 h 384313"/>
              <a:gd name="connsiteX6" fmla="*/ 174496 w 503582"/>
              <a:gd name="connsiteY6" fmla="*/ 115611 h 384313"/>
              <a:gd name="connsiteX7" fmla="*/ 162674 w 503582"/>
              <a:gd name="connsiteY7" fmla="*/ 263928 h 384313"/>
              <a:gd name="connsiteX8" fmla="*/ 78598 w 503582"/>
              <a:gd name="connsiteY8" fmla="*/ 331635 h 384313"/>
              <a:gd name="connsiteX0-1" fmla="*/ 78600 w 503614"/>
              <a:gd name="connsiteY0-2" fmla="*/ 331635 h 353527"/>
              <a:gd name="connsiteX1-3" fmla="*/ 98099 w 503614"/>
              <a:gd name="connsiteY1-4" fmla="*/ 39951 h 353527"/>
              <a:gd name="connsiteX2-5" fmla="*/ 381727 w 503614"/>
              <a:gd name="connsiteY2-6" fmla="*/ 27562 h 353527"/>
              <a:gd name="connsiteX3-7" fmla="*/ 447050 w 503614"/>
              <a:gd name="connsiteY3-8" fmla="*/ 313482 h 353527"/>
              <a:gd name="connsiteX4-9" fmla="*/ 355405 w 503614"/>
              <a:gd name="connsiteY4-10" fmla="*/ 256537 h 353527"/>
              <a:gd name="connsiteX5-11" fmla="*/ 315648 w 503614"/>
              <a:gd name="connsiteY5-12" fmla="*/ 111270 h 353527"/>
              <a:gd name="connsiteX6-13" fmla="*/ 174498 w 503614"/>
              <a:gd name="connsiteY6-14" fmla="*/ 115611 h 353527"/>
              <a:gd name="connsiteX7-15" fmla="*/ 162676 w 503614"/>
              <a:gd name="connsiteY7-16" fmla="*/ 263928 h 353527"/>
              <a:gd name="connsiteX8-17" fmla="*/ 156570 w 503614"/>
              <a:gd name="connsiteY8-18" fmla="*/ 351524 h 353527"/>
              <a:gd name="connsiteX9" fmla="*/ 78600 w 503614"/>
              <a:gd name="connsiteY9" fmla="*/ 331635 h 353527"/>
              <a:gd name="connsiteX0-19" fmla="*/ 78600 w 503614"/>
              <a:gd name="connsiteY0-20" fmla="*/ 331635 h 353527"/>
              <a:gd name="connsiteX1-21" fmla="*/ 98099 w 503614"/>
              <a:gd name="connsiteY1-22" fmla="*/ 39951 h 353527"/>
              <a:gd name="connsiteX2-23" fmla="*/ 381727 w 503614"/>
              <a:gd name="connsiteY2-24" fmla="*/ 27562 h 353527"/>
              <a:gd name="connsiteX3-25" fmla="*/ 447050 w 503614"/>
              <a:gd name="connsiteY3-26" fmla="*/ 313482 h 353527"/>
              <a:gd name="connsiteX4-27" fmla="*/ 355405 w 503614"/>
              <a:gd name="connsiteY4-28" fmla="*/ 256537 h 353527"/>
              <a:gd name="connsiteX5-29" fmla="*/ 315648 w 503614"/>
              <a:gd name="connsiteY5-30" fmla="*/ 111270 h 353527"/>
              <a:gd name="connsiteX6-31" fmla="*/ 174498 w 503614"/>
              <a:gd name="connsiteY6-32" fmla="*/ 115611 h 353527"/>
              <a:gd name="connsiteX7-33" fmla="*/ 162676 w 503614"/>
              <a:gd name="connsiteY7-34" fmla="*/ 263928 h 353527"/>
              <a:gd name="connsiteX8-35" fmla="*/ 156570 w 503614"/>
              <a:gd name="connsiteY8-36" fmla="*/ 351524 h 353527"/>
              <a:gd name="connsiteX9-37" fmla="*/ 78600 w 503614"/>
              <a:gd name="connsiteY9-38" fmla="*/ 331635 h 353527"/>
              <a:gd name="connsiteX0-39" fmla="*/ 78600 w 503614"/>
              <a:gd name="connsiteY0-40" fmla="*/ 331635 h 353527"/>
              <a:gd name="connsiteX1-41" fmla="*/ 98099 w 503614"/>
              <a:gd name="connsiteY1-42" fmla="*/ 39951 h 353527"/>
              <a:gd name="connsiteX2-43" fmla="*/ 381727 w 503614"/>
              <a:gd name="connsiteY2-44" fmla="*/ 27562 h 353527"/>
              <a:gd name="connsiteX3-45" fmla="*/ 447050 w 503614"/>
              <a:gd name="connsiteY3-46" fmla="*/ 313482 h 353527"/>
              <a:gd name="connsiteX4-47" fmla="*/ 372777 w 503614"/>
              <a:gd name="connsiteY4-48" fmla="*/ 321056 h 353527"/>
              <a:gd name="connsiteX5-49" fmla="*/ 355405 w 503614"/>
              <a:gd name="connsiteY5-50" fmla="*/ 256537 h 353527"/>
              <a:gd name="connsiteX6-51" fmla="*/ 315648 w 503614"/>
              <a:gd name="connsiteY6-52" fmla="*/ 111270 h 353527"/>
              <a:gd name="connsiteX7-53" fmla="*/ 174498 w 503614"/>
              <a:gd name="connsiteY7-54" fmla="*/ 115611 h 353527"/>
              <a:gd name="connsiteX8-55" fmla="*/ 162676 w 503614"/>
              <a:gd name="connsiteY8-56" fmla="*/ 263928 h 353527"/>
              <a:gd name="connsiteX9-57" fmla="*/ 156570 w 503614"/>
              <a:gd name="connsiteY9-58" fmla="*/ 351524 h 353527"/>
              <a:gd name="connsiteX10" fmla="*/ 78600 w 503614"/>
              <a:gd name="connsiteY10" fmla="*/ 331635 h 353527"/>
              <a:gd name="connsiteX0-59" fmla="*/ 78600 w 465644"/>
              <a:gd name="connsiteY0-60" fmla="*/ 335721 h 367308"/>
              <a:gd name="connsiteX1-61" fmla="*/ 98099 w 465644"/>
              <a:gd name="connsiteY1-62" fmla="*/ 44037 h 367308"/>
              <a:gd name="connsiteX2-63" fmla="*/ 381727 w 465644"/>
              <a:gd name="connsiteY2-64" fmla="*/ 31648 h 367308"/>
              <a:gd name="connsiteX3-65" fmla="*/ 420858 w 465644"/>
              <a:gd name="connsiteY3-66" fmla="*/ 348524 h 367308"/>
              <a:gd name="connsiteX4-67" fmla="*/ 372777 w 465644"/>
              <a:gd name="connsiteY4-68" fmla="*/ 325142 h 367308"/>
              <a:gd name="connsiteX5-69" fmla="*/ 355405 w 465644"/>
              <a:gd name="connsiteY5-70" fmla="*/ 260623 h 367308"/>
              <a:gd name="connsiteX6-71" fmla="*/ 315648 w 465644"/>
              <a:gd name="connsiteY6-72" fmla="*/ 115356 h 367308"/>
              <a:gd name="connsiteX7-73" fmla="*/ 174498 w 465644"/>
              <a:gd name="connsiteY7-74" fmla="*/ 119697 h 367308"/>
              <a:gd name="connsiteX8-75" fmla="*/ 162676 w 465644"/>
              <a:gd name="connsiteY8-76" fmla="*/ 268014 h 367308"/>
              <a:gd name="connsiteX9-77" fmla="*/ 156570 w 465644"/>
              <a:gd name="connsiteY9-78" fmla="*/ 355610 h 367308"/>
              <a:gd name="connsiteX10-79" fmla="*/ 78600 w 465644"/>
              <a:gd name="connsiteY10-80" fmla="*/ 335721 h 367308"/>
              <a:gd name="connsiteX0-81" fmla="*/ 78600 w 482853"/>
              <a:gd name="connsiteY0-82" fmla="*/ 326296 h 357883"/>
              <a:gd name="connsiteX1-83" fmla="*/ 98099 w 482853"/>
              <a:gd name="connsiteY1-84" fmla="*/ 34612 h 357883"/>
              <a:gd name="connsiteX2-85" fmla="*/ 381727 w 482853"/>
              <a:gd name="connsiteY2-86" fmla="*/ 22223 h 357883"/>
              <a:gd name="connsiteX3-87" fmla="*/ 482310 w 482853"/>
              <a:gd name="connsiteY3-88" fmla="*/ 199034 h 357883"/>
              <a:gd name="connsiteX4-89" fmla="*/ 420858 w 482853"/>
              <a:gd name="connsiteY4-90" fmla="*/ 339099 h 357883"/>
              <a:gd name="connsiteX5-91" fmla="*/ 372777 w 482853"/>
              <a:gd name="connsiteY5-92" fmla="*/ 315717 h 357883"/>
              <a:gd name="connsiteX6-93" fmla="*/ 355405 w 482853"/>
              <a:gd name="connsiteY6-94" fmla="*/ 251198 h 357883"/>
              <a:gd name="connsiteX7-95" fmla="*/ 315648 w 482853"/>
              <a:gd name="connsiteY7-96" fmla="*/ 105931 h 357883"/>
              <a:gd name="connsiteX8-97" fmla="*/ 174498 w 482853"/>
              <a:gd name="connsiteY8-98" fmla="*/ 110272 h 357883"/>
              <a:gd name="connsiteX9-99" fmla="*/ 162676 w 482853"/>
              <a:gd name="connsiteY9-100" fmla="*/ 258589 h 357883"/>
              <a:gd name="connsiteX10-101" fmla="*/ 156570 w 482853"/>
              <a:gd name="connsiteY10-102" fmla="*/ 346185 h 357883"/>
              <a:gd name="connsiteX11" fmla="*/ 78600 w 482853"/>
              <a:gd name="connsiteY11" fmla="*/ 326296 h 357883"/>
              <a:gd name="connsiteX0-103" fmla="*/ 78600 w 482853"/>
              <a:gd name="connsiteY0-104" fmla="*/ 326296 h 357883"/>
              <a:gd name="connsiteX1-105" fmla="*/ 98099 w 482853"/>
              <a:gd name="connsiteY1-106" fmla="*/ 34612 h 357883"/>
              <a:gd name="connsiteX2-107" fmla="*/ 381727 w 482853"/>
              <a:gd name="connsiteY2-108" fmla="*/ 22223 h 357883"/>
              <a:gd name="connsiteX3-109" fmla="*/ 482310 w 482853"/>
              <a:gd name="connsiteY3-110" fmla="*/ 199034 h 357883"/>
              <a:gd name="connsiteX4-111" fmla="*/ 420858 w 482853"/>
              <a:gd name="connsiteY4-112" fmla="*/ 339099 h 357883"/>
              <a:gd name="connsiteX5-113" fmla="*/ 372777 w 482853"/>
              <a:gd name="connsiteY5-114" fmla="*/ 315717 h 357883"/>
              <a:gd name="connsiteX6-115" fmla="*/ 355405 w 482853"/>
              <a:gd name="connsiteY6-116" fmla="*/ 251198 h 357883"/>
              <a:gd name="connsiteX7-117" fmla="*/ 315648 w 482853"/>
              <a:gd name="connsiteY7-118" fmla="*/ 105931 h 357883"/>
              <a:gd name="connsiteX8-119" fmla="*/ 174498 w 482853"/>
              <a:gd name="connsiteY8-120" fmla="*/ 110272 h 357883"/>
              <a:gd name="connsiteX9-121" fmla="*/ 162676 w 482853"/>
              <a:gd name="connsiteY9-122" fmla="*/ 258589 h 357883"/>
              <a:gd name="connsiteX10-123" fmla="*/ 156570 w 482853"/>
              <a:gd name="connsiteY10-124" fmla="*/ 346185 h 357883"/>
              <a:gd name="connsiteX11-125" fmla="*/ 78600 w 482853"/>
              <a:gd name="connsiteY11-126" fmla="*/ 326296 h 357883"/>
              <a:gd name="connsiteX0-127" fmla="*/ 78600 w 482853"/>
              <a:gd name="connsiteY0-128" fmla="*/ 326296 h 357883"/>
              <a:gd name="connsiteX1-129" fmla="*/ 98099 w 482853"/>
              <a:gd name="connsiteY1-130" fmla="*/ 34612 h 357883"/>
              <a:gd name="connsiteX2-131" fmla="*/ 381727 w 482853"/>
              <a:gd name="connsiteY2-132" fmla="*/ 22223 h 357883"/>
              <a:gd name="connsiteX3-133" fmla="*/ 482310 w 482853"/>
              <a:gd name="connsiteY3-134" fmla="*/ 199034 h 357883"/>
              <a:gd name="connsiteX4-135" fmla="*/ 420858 w 482853"/>
              <a:gd name="connsiteY4-136" fmla="*/ 339099 h 357883"/>
              <a:gd name="connsiteX5-137" fmla="*/ 372777 w 482853"/>
              <a:gd name="connsiteY5-138" fmla="*/ 315717 h 357883"/>
              <a:gd name="connsiteX6-139" fmla="*/ 350642 w 482853"/>
              <a:gd name="connsiteY6-140" fmla="*/ 253579 h 357883"/>
              <a:gd name="connsiteX7-141" fmla="*/ 315648 w 482853"/>
              <a:gd name="connsiteY7-142" fmla="*/ 105931 h 357883"/>
              <a:gd name="connsiteX8-143" fmla="*/ 174498 w 482853"/>
              <a:gd name="connsiteY8-144" fmla="*/ 110272 h 357883"/>
              <a:gd name="connsiteX9-145" fmla="*/ 162676 w 482853"/>
              <a:gd name="connsiteY9-146" fmla="*/ 258589 h 357883"/>
              <a:gd name="connsiteX10-147" fmla="*/ 156570 w 482853"/>
              <a:gd name="connsiteY10-148" fmla="*/ 346185 h 357883"/>
              <a:gd name="connsiteX11-149" fmla="*/ 78600 w 482853"/>
              <a:gd name="connsiteY11-150" fmla="*/ 326296 h 357883"/>
              <a:gd name="connsiteX0-151" fmla="*/ 78600 w 482853"/>
              <a:gd name="connsiteY0-152" fmla="*/ 326296 h 357883"/>
              <a:gd name="connsiteX1-153" fmla="*/ 98099 w 482853"/>
              <a:gd name="connsiteY1-154" fmla="*/ 34612 h 357883"/>
              <a:gd name="connsiteX2-155" fmla="*/ 381727 w 482853"/>
              <a:gd name="connsiteY2-156" fmla="*/ 22223 h 357883"/>
              <a:gd name="connsiteX3-157" fmla="*/ 482310 w 482853"/>
              <a:gd name="connsiteY3-158" fmla="*/ 199034 h 357883"/>
              <a:gd name="connsiteX4-159" fmla="*/ 420858 w 482853"/>
              <a:gd name="connsiteY4-160" fmla="*/ 339099 h 357883"/>
              <a:gd name="connsiteX5-161" fmla="*/ 372777 w 482853"/>
              <a:gd name="connsiteY5-162" fmla="*/ 315717 h 357883"/>
              <a:gd name="connsiteX6-163" fmla="*/ 350642 w 482853"/>
              <a:gd name="connsiteY6-164" fmla="*/ 253579 h 357883"/>
              <a:gd name="connsiteX7-165" fmla="*/ 315648 w 482853"/>
              <a:gd name="connsiteY7-166" fmla="*/ 105931 h 357883"/>
              <a:gd name="connsiteX8-167" fmla="*/ 174498 w 482853"/>
              <a:gd name="connsiteY8-168" fmla="*/ 110272 h 357883"/>
              <a:gd name="connsiteX9-169" fmla="*/ 172201 w 482853"/>
              <a:gd name="connsiteY9-170" fmla="*/ 260971 h 357883"/>
              <a:gd name="connsiteX10-171" fmla="*/ 156570 w 482853"/>
              <a:gd name="connsiteY10-172" fmla="*/ 346185 h 357883"/>
              <a:gd name="connsiteX11-173" fmla="*/ 78600 w 482853"/>
              <a:gd name="connsiteY11-174" fmla="*/ 326296 h 357883"/>
              <a:gd name="connsiteX0-175" fmla="*/ 86886 w 412558"/>
              <a:gd name="connsiteY0-176" fmla="*/ 360065 h 360696"/>
              <a:gd name="connsiteX1-177" fmla="*/ 27804 w 412558"/>
              <a:gd name="connsiteY1-178" fmla="*/ 37425 h 360696"/>
              <a:gd name="connsiteX2-179" fmla="*/ 311432 w 412558"/>
              <a:gd name="connsiteY2-180" fmla="*/ 25036 h 360696"/>
              <a:gd name="connsiteX3-181" fmla="*/ 412015 w 412558"/>
              <a:gd name="connsiteY3-182" fmla="*/ 201847 h 360696"/>
              <a:gd name="connsiteX4-183" fmla="*/ 350563 w 412558"/>
              <a:gd name="connsiteY4-184" fmla="*/ 341912 h 360696"/>
              <a:gd name="connsiteX5-185" fmla="*/ 302482 w 412558"/>
              <a:gd name="connsiteY5-186" fmla="*/ 318530 h 360696"/>
              <a:gd name="connsiteX6-187" fmla="*/ 280347 w 412558"/>
              <a:gd name="connsiteY6-188" fmla="*/ 256392 h 360696"/>
              <a:gd name="connsiteX7-189" fmla="*/ 245353 w 412558"/>
              <a:gd name="connsiteY7-190" fmla="*/ 108744 h 360696"/>
              <a:gd name="connsiteX8-191" fmla="*/ 104203 w 412558"/>
              <a:gd name="connsiteY8-192" fmla="*/ 113085 h 360696"/>
              <a:gd name="connsiteX9-193" fmla="*/ 101906 w 412558"/>
              <a:gd name="connsiteY9-194" fmla="*/ 263784 h 360696"/>
              <a:gd name="connsiteX10-195" fmla="*/ 86275 w 412558"/>
              <a:gd name="connsiteY10-196" fmla="*/ 348998 h 360696"/>
              <a:gd name="connsiteX11-197" fmla="*/ 86886 w 412558"/>
              <a:gd name="connsiteY11-198" fmla="*/ 360065 h 360696"/>
              <a:gd name="connsiteX0-199" fmla="*/ 125305 w 450977"/>
              <a:gd name="connsiteY0-200" fmla="*/ 353326 h 353957"/>
              <a:gd name="connsiteX1-201" fmla="*/ 2758 w 450977"/>
              <a:gd name="connsiteY1-202" fmla="*/ 240352 h 353957"/>
              <a:gd name="connsiteX2-203" fmla="*/ 66223 w 450977"/>
              <a:gd name="connsiteY2-204" fmla="*/ 30686 h 353957"/>
              <a:gd name="connsiteX3-205" fmla="*/ 349851 w 450977"/>
              <a:gd name="connsiteY3-206" fmla="*/ 18297 h 353957"/>
              <a:gd name="connsiteX4-207" fmla="*/ 450434 w 450977"/>
              <a:gd name="connsiteY4-208" fmla="*/ 195108 h 353957"/>
              <a:gd name="connsiteX5-209" fmla="*/ 388982 w 450977"/>
              <a:gd name="connsiteY5-210" fmla="*/ 335173 h 353957"/>
              <a:gd name="connsiteX6-211" fmla="*/ 340901 w 450977"/>
              <a:gd name="connsiteY6-212" fmla="*/ 311791 h 353957"/>
              <a:gd name="connsiteX7-213" fmla="*/ 318766 w 450977"/>
              <a:gd name="connsiteY7-214" fmla="*/ 249653 h 353957"/>
              <a:gd name="connsiteX8-215" fmla="*/ 283772 w 450977"/>
              <a:gd name="connsiteY8-216" fmla="*/ 102005 h 353957"/>
              <a:gd name="connsiteX9-217" fmla="*/ 142622 w 450977"/>
              <a:gd name="connsiteY9-218" fmla="*/ 106346 h 353957"/>
              <a:gd name="connsiteX10-219" fmla="*/ 140325 w 450977"/>
              <a:gd name="connsiteY10-220" fmla="*/ 257045 h 353957"/>
              <a:gd name="connsiteX11-221" fmla="*/ 124694 w 450977"/>
              <a:gd name="connsiteY11-222" fmla="*/ 342259 h 353957"/>
              <a:gd name="connsiteX12" fmla="*/ 125305 w 450977"/>
              <a:gd name="connsiteY12" fmla="*/ 353326 h 353957"/>
              <a:gd name="connsiteX0-223" fmla="*/ 120942 w 446614"/>
              <a:gd name="connsiteY0-224" fmla="*/ 352687 h 353318"/>
              <a:gd name="connsiteX1-225" fmla="*/ 3157 w 446614"/>
              <a:gd name="connsiteY1-226" fmla="*/ 227807 h 353318"/>
              <a:gd name="connsiteX2-227" fmla="*/ 61860 w 446614"/>
              <a:gd name="connsiteY2-228" fmla="*/ 30047 h 353318"/>
              <a:gd name="connsiteX3-229" fmla="*/ 345488 w 446614"/>
              <a:gd name="connsiteY3-230" fmla="*/ 17658 h 353318"/>
              <a:gd name="connsiteX4-231" fmla="*/ 446071 w 446614"/>
              <a:gd name="connsiteY4-232" fmla="*/ 194469 h 353318"/>
              <a:gd name="connsiteX5-233" fmla="*/ 384619 w 446614"/>
              <a:gd name="connsiteY5-234" fmla="*/ 334534 h 353318"/>
              <a:gd name="connsiteX6-235" fmla="*/ 336538 w 446614"/>
              <a:gd name="connsiteY6-236" fmla="*/ 311152 h 353318"/>
              <a:gd name="connsiteX7-237" fmla="*/ 314403 w 446614"/>
              <a:gd name="connsiteY7-238" fmla="*/ 249014 h 353318"/>
              <a:gd name="connsiteX8-239" fmla="*/ 279409 w 446614"/>
              <a:gd name="connsiteY8-240" fmla="*/ 101366 h 353318"/>
              <a:gd name="connsiteX9-241" fmla="*/ 138259 w 446614"/>
              <a:gd name="connsiteY9-242" fmla="*/ 105707 h 353318"/>
              <a:gd name="connsiteX10-243" fmla="*/ 135962 w 446614"/>
              <a:gd name="connsiteY10-244" fmla="*/ 256406 h 353318"/>
              <a:gd name="connsiteX11-245" fmla="*/ 120331 w 446614"/>
              <a:gd name="connsiteY11-246" fmla="*/ 341620 h 353318"/>
              <a:gd name="connsiteX12-247" fmla="*/ 120942 w 446614"/>
              <a:gd name="connsiteY12-248" fmla="*/ 352687 h 353318"/>
              <a:gd name="connsiteX0-249" fmla="*/ 120942 w 446614"/>
              <a:gd name="connsiteY0-250" fmla="*/ 352687 h 353318"/>
              <a:gd name="connsiteX1-251" fmla="*/ 3157 w 446614"/>
              <a:gd name="connsiteY1-252" fmla="*/ 227807 h 353318"/>
              <a:gd name="connsiteX2-253" fmla="*/ 61860 w 446614"/>
              <a:gd name="connsiteY2-254" fmla="*/ 30047 h 353318"/>
              <a:gd name="connsiteX3-255" fmla="*/ 345488 w 446614"/>
              <a:gd name="connsiteY3-256" fmla="*/ 17658 h 353318"/>
              <a:gd name="connsiteX4-257" fmla="*/ 446071 w 446614"/>
              <a:gd name="connsiteY4-258" fmla="*/ 194469 h 353318"/>
              <a:gd name="connsiteX5-259" fmla="*/ 384619 w 446614"/>
              <a:gd name="connsiteY5-260" fmla="*/ 334534 h 353318"/>
              <a:gd name="connsiteX6-261" fmla="*/ 336538 w 446614"/>
              <a:gd name="connsiteY6-262" fmla="*/ 311152 h 353318"/>
              <a:gd name="connsiteX7-263" fmla="*/ 314403 w 446614"/>
              <a:gd name="connsiteY7-264" fmla="*/ 249014 h 353318"/>
              <a:gd name="connsiteX8-265" fmla="*/ 279409 w 446614"/>
              <a:gd name="connsiteY8-266" fmla="*/ 101366 h 353318"/>
              <a:gd name="connsiteX9-267" fmla="*/ 138259 w 446614"/>
              <a:gd name="connsiteY9-268" fmla="*/ 105707 h 353318"/>
              <a:gd name="connsiteX10-269" fmla="*/ 135962 w 446614"/>
              <a:gd name="connsiteY10-270" fmla="*/ 256406 h 353318"/>
              <a:gd name="connsiteX11-271" fmla="*/ 120331 w 446614"/>
              <a:gd name="connsiteY11-272" fmla="*/ 341620 h 353318"/>
              <a:gd name="connsiteX12-273" fmla="*/ 120942 w 446614"/>
              <a:gd name="connsiteY12-274" fmla="*/ 352687 h 35331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37" y="connsiteY9-38"/>
              </a:cxn>
              <a:cxn ang="0">
                <a:pos x="connsiteX10-79" y="connsiteY10-80"/>
              </a:cxn>
              <a:cxn ang="0">
                <a:pos x="connsiteX11-125" y="connsiteY11-126"/>
              </a:cxn>
              <a:cxn ang="0">
                <a:pos x="connsiteX12-247" y="connsiteY12-248"/>
              </a:cxn>
            </a:cxnLst>
            <a:rect l="l" t="t" r="r" b="b"/>
            <a:pathLst>
              <a:path w="446614" h="353318">
                <a:moveTo>
                  <a:pt x="120942" y="352687"/>
                </a:moveTo>
                <a:cubicBezTo>
                  <a:pt x="107366" y="330543"/>
                  <a:pt x="17766" y="269674"/>
                  <a:pt x="3157" y="227807"/>
                </a:cubicBezTo>
                <a:cubicBezTo>
                  <a:pt x="-6690" y="174034"/>
                  <a:pt x="4805" y="65072"/>
                  <a:pt x="61860" y="30047"/>
                </a:cubicBezTo>
                <a:cubicBezTo>
                  <a:pt x="118915" y="-4978"/>
                  <a:pt x="281453" y="-9746"/>
                  <a:pt x="345488" y="17658"/>
                </a:cubicBezTo>
                <a:cubicBezTo>
                  <a:pt x="409523" y="45062"/>
                  <a:pt x="449074" y="144037"/>
                  <a:pt x="446071" y="194469"/>
                </a:cubicBezTo>
                <a:cubicBezTo>
                  <a:pt x="452593" y="247282"/>
                  <a:pt x="398509" y="310324"/>
                  <a:pt x="384619" y="334534"/>
                </a:cubicBezTo>
                <a:cubicBezTo>
                  <a:pt x="390270" y="384243"/>
                  <a:pt x="351812" y="320643"/>
                  <a:pt x="336538" y="311152"/>
                </a:cubicBezTo>
                <a:cubicBezTo>
                  <a:pt x="321264" y="301661"/>
                  <a:pt x="331068" y="284772"/>
                  <a:pt x="314403" y="249014"/>
                </a:cubicBezTo>
                <a:cubicBezTo>
                  <a:pt x="389373" y="205557"/>
                  <a:pt x="308766" y="125251"/>
                  <a:pt x="279409" y="101366"/>
                </a:cubicBezTo>
                <a:cubicBezTo>
                  <a:pt x="250052" y="77481"/>
                  <a:pt x="181108" y="90123"/>
                  <a:pt x="138259" y="105707"/>
                </a:cubicBezTo>
                <a:cubicBezTo>
                  <a:pt x="47749" y="138625"/>
                  <a:pt x="51101" y="218453"/>
                  <a:pt x="135962" y="256406"/>
                </a:cubicBezTo>
                <a:cubicBezTo>
                  <a:pt x="120900" y="267369"/>
                  <a:pt x="135393" y="330657"/>
                  <a:pt x="120331" y="341620"/>
                </a:cubicBezTo>
                <a:cubicBezTo>
                  <a:pt x="107367" y="353226"/>
                  <a:pt x="133906" y="341081"/>
                  <a:pt x="120942" y="35268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56" name="流程图: 接点 55"/>
          <p:cNvSpPr/>
          <p:nvPr userDrawn="1"/>
        </p:nvSpPr>
        <p:spPr>
          <a:xfrm>
            <a:off x="9570371" y="450270"/>
            <a:ext cx="288000" cy="288162"/>
          </a:xfrm>
          <a:prstGeom prst="flowChartConnector">
            <a:avLst/>
          </a:prstGeom>
          <a:solidFill>
            <a:srgbClr val="0092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57" name="空心弧 18"/>
          <p:cNvSpPr/>
          <p:nvPr userDrawn="1"/>
        </p:nvSpPr>
        <p:spPr>
          <a:xfrm rot="5400000">
            <a:off x="9544813" y="180281"/>
            <a:ext cx="446614" cy="353318"/>
          </a:xfrm>
          <a:custGeom>
            <a:avLst/>
            <a:gdLst>
              <a:gd name="connsiteX0" fmla="*/ 78598 w 503582"/>
              <a:gd name="connsiteY0" fmla="*/ 331635 h 384313"/>
              <a:gd name="connsiteX1" fmla="*/ 98097 w 503582"/>
              <a:gd name="connsiteY1" fmla="*/ 39951 h 384313"/>
              <a:gd name="connsiteX2" fmla="*/ 381725 w 503582"/>
              <a:gd name="connsiteY2" fmla="*/ 27562 h 384313"/>
              <a:gd name="connsiteX3" fmla="*/ 447048 w 503582"/>
              <a:gd name="connsiteY3" fmla="*/ 313482 h 384313"/>
              <a:gd name="connsiteX4" fmla="*/ 355403 w 503582"/>
              <a:gd name="connsiteY4" fmla="*/ 256537 h 384313"/>
              <a:gd name="connsiteX5" fmla="*/ 315646 w 503582"/>
              <a:gd name="connsiteY5" fmla="*/ 111270 h 384313"/>
              <a:gd name="connsiteX6" fmla="*/ 174496 w 503582"/>
              <a:gd name="connsiteY6" fmla="*/ 115611 h 384313"/>
              <a:gd name="connsiteX7" fmla="*/ 162674 w 503582"/>
              <a:gd name="connsiteY7" fmla="*/ 263928 h 384313"/>
              <a:gd name="connsiteX8" fmla="*/ 78598 w 503582"/>
              <a:gd name="connsiteY8" fmla="*/ 331635 h 384313"/>
              <a:gd name="connsiteX0-1" fmla="*/ 78600 w 503614"/>
              <a:gd name="connsiteY0-2" fmla="*/ 331635 h 353527"/>
              <a:gd name="connsiteX1-3" fmla="*/ 98099 w 503614"/>
              <a:gd name="connsiteY1-4" fmla="*/ 39951 h 353527"/>
              <a:gd name="connsiteX2-5" fmla="*/ 381727 w 503614"/>
              <a:gd name="connsiteY2-6" fmla="*/ 27562 h 353527"/>
              <a:gd name="connsiteX3-7" fmla="*/ 447050 w 503614"/>
              <a:gd name="connsiteY3-8" fmla="*/ 313482 h 353527"/>
              <a:gd name="connsiteX4-9" fmla="*/ 355405 w 503614"/>
              <a:gd name="connsiteY4-10" fmla="*/ 256537 h 353527"/>
              <a:gd name="connsiteX5-11" fmla="*/ 315648 w 503614"/>
              <a:gd name="connsiteY5-12" fmla="*/ 111270 h 353527"/>
              <a:gd name="connsiteX6-13" fmla="*/ 174498 w 503614"/>
              <a:gd name="connsiteY6-14" fmla="*/ 115611 h 353527"/>
              <a:gd name="connsiteX7-15" fmla="*/ 162676 w 503614"/>
              <a:gd name="connsiteY7-16" fmla="*/ 263928 h 353527"/>
              <a:gd name="connsiteX8-17" fmla="*/ 156570 w 503614"/>
              <a:gd name="connsiteY8-18" fmla="*/ 351524 h 353527"/>
              <a:gd name="connsiteX9" fmla="*/ 78600 w 503614"/>
              <a:gd name="connsiteY9" fmla="*/ 331635 h 353527"/>
              <a:gd name="connsiteX0-19" fmla="*/ 78600 w 503614"/>
              <a:gd name="connsiteY0-20" fmla="*/ 331635 h 353527"/>
              <a:gd name="connsiteX1-21" fmla="*/ 98099 w 503614"/>
              <a:gd name="connsiteY1-22" fmla="*/ 39951 h 353527"/>
              <a:gd name="connsiteX2-23" fmla="*/ 381727 w 503614"/>
              <a:gd name="connsiteY2-24" fmla="*/ 27562 h 353527"/>
              <a:gd name="connsiteX3-25" fmla="*/ 447050 w 503614"/>
              <a:gd name="connsiteY3-26" fmla="*/ 313482 h 353527"/>
              <a:gd name="connsiteX4-27" fmla="*/ 355405 w 503614"/>
              <a:gd name="connsiteY4-28" fmla="*/ 256537 h 353527"/>
              <a:gd name="connsiteX5-29" fmla="*/ 315648 w 503614"/>
              <a:gd name="connsiteY5-30" fmla="*/ 111270 h 353527"/>
              <a:gd name="connsiteX6-31" fmla="*/ 174498 w 503614"/>
              <a:gd name="connsiteY6-32" fmla="*/ 115611 h 353527"/>
              <a:gd name="connsiteX7-33" fmla="*/ 162676 w 503614"/>
              <a:gd name="connsiteY7-34" fmla="*/ 263928 h 353527"/>
              <a:gd name="connsiteX8-35" fmla="*/ 156570 w 503614"/>
              <a:gd name="connsiteY8-36" fmla="*/ 351524 h 353527"/>
              <a:gd name="connsiteX9-37" fmla="*/ 78600 w 503614"/>
              <a:gd name="connsiteY9-38" fmla="*/ 331635 h 353527"/>
              <a:gd name="connsiteX0-39" fmla="*/ 78600 w 503614"/>
              <a:gd name="connsiteY0-40" fmla="*/ 331635 h 353527"/>
              <a:gd name="connsiteX1-41" fmla="*/ 98099 w 503614"/>
              <a:gd name="connsiteY1-42" fmla="*/ 39951 h 353527"/>
              <a:gd name="connsiteX2-43" fmla="*/ 381727 w 503614"/>
              <a:gd name="connsiteY2-44" fmla="*/ 27562 h 353527"/>
              <a:gd name="connsiteX3-45" fmla="*/ 447050 w 503614"/>
              <a:gd name="connsiteY3-46" fmla="*/ 313482 h 353527"/>
              <a:gd name="connsiteX4-47" fmla="*/ 372777 w 503614"/>
              <a:gd name="connsiteY4-48" fmla="*/ 321056 h 353527"/>
              <a:gd name="connsiteX5-49" fmla="*/ 355405 w 503614"/>
              <a:gd name="connsiteY5-50" fmla="*/ 256537 h 353527"/>
              <a:gd name="connsiteX6-51" fmla="*/ 315648 w 503614"/>
              <a:gd name="connsiteY6-52" fmla="*/ 111270 h 353527"/>
              <a:gd name="connsiteX7-53" fmla="*/ 174498 w 503614"/>
              <a:gd name="connsiteY7-54" fmla="*/ 115611 h 353527"/>
              <a:gd name="connsiteX8-55" fmla="*/ 162676 w 503614"/>
              <a:gd name="connsiteY8-56" fmla="*/ 263928 h 353527"/>
              <a:gd name="connsiteX9-57" fmla="*/ 156570 w 503614"/>
              <a:gd name="connsiteY9-58" fmla="*/ 351524 h 353527"/>
              <a:gd name="connsiteX10" fmla="*/ 78600 w 503614"/>
              <a:gd name="connsiteY10" fmla="*/ 331635 h 353527"/>
              <a:gd name="connsiteX0-59" fmla="*/ 78600 w 465644"/>
              <a:gd name="connsiteY0-60" fmla="*/ 335721 h 367308"/>
              <a:gd name="connsiteX1-61" fmla="*/ 98099 w 465644"/>
              <a:gd name="connsiteY1-62" fmla="*/ 44037 h 367308"/>
              <a:gd name="connsiteX2-63" fmla="*/ 381727 w 465644"/>
              <a:gd name="connsiteY2-64" fmla="*/ 31648 h 367308"/>
              <a:gd name="connsiteX3-65" fmla="*/ 420858 w 465644"/>
              <a:gd name="connsiteY3-66" fmla="*/ 348524 h 367308"/>
              <a:gd name="connsiteX4-67" fmla="*/ 372777 w 465644"/>
              <a:gd name="connsiteY4-68" fmla="*/ 325142 h 367308"/>
              <a:gd name="connsiteX5-69" fmla="*/ 355405 w 465644"/>
              <a:gd name="connsiteY5-70" fmla="*/ 260623 h 367308"/>
              <a:gd name="connsiteX6-71" fmla="*/ 315648 w 465644"/>
              <a:gd name="connsiteY6-72" fmla="*/ 115356 h 367308"/>
              <a:gd name="connsiteX7-73" fmla="*/ 174498 w 465644"/>
              <a:gd name="connsiteY7-74" fmla="*/ 119697 h 367308"/>
              <a:gd name="connsiteX8-75" fmla="*/ 162676 w 465644"/>
              <a:gd name="connsiteY8-76" fmla="*/ 268014 h 367308"/>
              <a:gd name="connsiteX9-77" fmla="*/ 156570 w 465644"/>
              <a:gd name="connsiteY9-78" fmla="*/ 355610 h 367308"/>
              <a:gd name="connsiteX10-79" fmla="*/ 78600 w 465644"/>
              <a:gd name="connsiteY10-80" fmla="*/ 335721 h 367308"/>
              <a:gd name="connsiteX0-81" fmla="*/ 78600 w 482853"/>
              <a:gd name="connsiteY0-82" fmla="*/ 326296 h 357883"/>
              <a:gd name="connsiteX1-83" fmla="*/ 98099 w 482853"/>
              <a:gd name="connsiteY1-84" fmla="*/ 34612 h 357883"/>
              <a:gd name="connsiteX2-85" fmla="*/ 381727 w 482853"/>
              <a:gd name="connsiteY2-86" fmla="*/ 22223 h 357883"/>
              <a:gd name="connsiteX3-87" fmla="*/ 482310 w 482853"/>
              <a:gd name="connsiteY3-88" fmla="*/ 199034 h 357883"/>
              <a:gd name="connsiteX4-89" fmla="*/ 420858 w 482853"/>
              <a:gd name="connsiteY4-90" fmla="*/ 339099 h 357883"/>
              <a:gd name="connsiteX5-91" fmla="*/ 372777 w 482853"/>
              <a:gd name="connsiteY5-92" fmla="*/ 315717 h 357883"/>
              <a:gd name="connsiteX6-93" fmla="*/ 355405 w 482853"/>
              <a:gd name="connsiteY6-94" fmla="*/ 251198 h 357883"/>
              <a:gd name="connsiteX7-95" fmla="*/ 315648 w 482853"/>
              <a:gd name="connsiteY7-96" fmla="*/ 105931 h 357883"/>
              <a:gd name="connsiteX8-97" fmla="*/ 174498 w 482853"/>
              <a:gd name="connsiteY8-98" fmla="*/ 110272 h 357883"/>
              <a:gd name="connsiteX9-99" fmla="*/ 162676 w 482853"/>
              <a:gd name="connsiteY9-100" fmla="*/ 258589 h 357883"/>
              <a:gd name="connsiteX10-101" fmla="*/ 156570 w 482853"/>
              <a:gd name="connsiteY10-102" fmla="*/ 346185 h 357883"/>
              <a:gd name="connsiteX11" fmla="*/ 78600 w 482853"/>
              <a:gd name="connsiteY11" fmla="*/ 326296 h 357883"/>
              <a:gd name="connsiteX0-103" fmla="*/ 78600 w 482853"/>
              <a:gd name="connsiteY0-104" fmla="*/ 326296 h 357883"/>
              <a:gd name="connsiteX1-105" fmla="*/ 98099 w 482853"/>
              <a:gd name="connsiteY1-106" fmla="*/ 34612 h 357883"/>
              <a:gd name="connsiteX2-107" fmla="*/ 381727 w 482853"/>
              <a:gd name="connsiteY2-108" fmla="*/ 22223 h 357883"/>
              <a:gd name="connsiteX3-109" fmla="*/ 482310 w 482853"/>
              <a:gd name="connsiteY3-110" fmla="*/ 199034 h 357883"/>
              <a:gd name="connsiteX4-111" fmla="*/ 420858 w 482853"/>
              <a:gd name="connsiteY4-112" fmla="*/ 339099 h 357883"/>
              <a:gd name="connsiteX5-113" fmla="*/ 372777 w 482853"/>
              <a:gd name="connsiteY5-114" fmla="*/ 315717 h 357883"/>
              <a:gd name="connsiteX6-115" fmla="*/ 355405 w 482853"/>
              <a:gd name="connsiteY6-116" fmla="*/ 251198 h 357883"/>
              <a:gd name="connsiteX7-117" fmla="*/ 315648 w 482853"/>
              <a:gd name="connsiteY7-118" fmla="*/ 105931 h 357883"/>
              <a:gd name="connsiteX8-119" fmla="*/ 174498 w 482853"/>
              <a:gd name="connsiteY8-120" fmla="*/ 110272 h 357883"/>
              <a:gd name="connsiteX9-121" fmla="*/ 162676 w 482853"/>
              <a:gd name="connsiteY9-122" fmla="*/ 258589 h 357883"/>
              <a:gd name="connsiteX10-123" fmla="*/ 156570 w 482853"/>
              <a:gd name="connsiteY10-124" fmla="*/ 346185 h 357883"/>
              <a:gd name="connsiteX11-125" fmla="*/ 78600 w 482853"/>
              <a:gd name="connsiteY11-126" fmla="*/ 326296 h 357883"/>
              <a:gd name="connsiteX0-127" fmla="*/ 78600 w 482853"/>
              <a:gd name="connsiteY0-128" fmla="*/ 326296 h 357883"/>
              <a:gd name="connsiteX1-129" fmla="*/ 98099 w 482853"/>
              <a:gd name="connsiteY1-130" fmla="*/ 34612 h 357883"/>
              <a:gd name="connsiteX2-131" fmla="*/ 381727 w 482853"/>
              <a:gd name="connsiteY2-132" fmla="*/ 22223 h 357883"/>
              <a:gd name="connsiteX3-133" fmla="*/ 482310 w 482853"/>
              <a:gd name="connsiteY3-134" fmla="*/ 199034 h 357883"/>
              <a:gd name="connsiteX4-135" fmla="*/ 420858 w 482853"/>
              <a:gd name="connsiteY4-136" fmla="*/ 339099 h 357883"/>
              <a:gd name="connsiteX5-137" fmla="*/ 372777 w 482853"/>
              <a:gd name="connsiteY5-138" fmla="*/ 315717 h 357883"/>
              <a:gd name="connsiteX6-139" fmla="*/ 350642 w 482853"/>
              <a:gd name="connsiteY6-140" fmla="*/ 253579 h 357883"/>
              <a:gd name="connsiteX7-141" fmla="*/ 315648 w 482853"/>
              <a:gd name="connsiteY7-142" fmla="*/ 105931 h 357883"/>
              <a:gd name="connsiteX8-143" fmla="*/ 174498 w 482853"/>
              <a:gd name="connsiteY8-144" fmla="*/ 110272 h 357883"/>
              <a:gd name="connsiteX9-145" fmla="*/ 162676 w 482853"/>
              <a:gd name="connsiteY9-146" fmla="*/ 258589 h 357883"/>
              <a:gd name="connsiteX10-147" fmla="*/ 156570 w 482853"/>
              <a:gd name="connsiteY10-148" fmla="*/ 346185 h 357883"/>
              <a:gd name="connsiteX11-149" fmla="*/ 78600 w 482853"/>
              <a:gd name="connsiteY11-150" fmla="*/ 326296 h 357883"/>
              <a:gd name="connsiteX0-151" fmla="*/ 78600 w 482853"/>
              <a:gd name="connsiteY0-152" fmla="*/ 326296 h 357883"/>
              <a:gd name="connsiteX1-153" fmla="*/ 98099 w 482853"/>
              <a:gd name="connsiteY1-154" fmla="*/ 34612 h 357883"/>
              <a:gd name="connsiteX2-155" fmla="*/ 381727 w 482853"/>
              <a:gd name="connsiteY2-156" fmla="*/ 22223 h 357883"/>
              <a:gd name="connsiteX3-157" fmla="*/ 482310 w 482853"/>
              <a:gd name="connsiteY3-158" fmla="*/ 199034 h 357883"/>
              <a:gd name="connsiteX4-159" fmla="*/ 420858 w 482853"/>
              <a:gd name="connsiteY4-160" fmla="*/ 339099 h 357883"/>
              <a:gd name="connsiteX5-161" fmla="*/ 372777 w 482853"/>
              <a:gd name="connsiteY5-162" fmla="*/ 315717 h 357883"/>
              <a:gd name="connsiteX6-163" fmla="*/ 350642 w 482853"/>
              <a:gd name="connsiteY6-164" fmla="*/ 253579 h 357883"/>
              <a:gd name="connsiteX7-165" fmla="*/ 315648 w 482853"/>
              <a:gd name="connsiteY7-166" fmla="*/ 105931 h 357883"/>
              <a:gd name="connsiteX8-167" fmla="*/ 174498 w 482853"/>
              <a:gd name="connsiteY8-168" fmla="*/ 110272 h 357883"/>
              <a:gd name="connsiteX9-169" fmla="*/ 172201 w 482853"/>
              <a:gd name="connsiteY9-170" fmla="*/ 260971 h 357883"/>
              <a:gd name="connsiteX10-171" fmla="*/ 156570 w 482853"/>
              <a:gd name="connsiteY10-172" fmla="*/ 346185 h 357883"/>
              <a:gd name="connsiteX11-173" fmla="*/ 78600 w 482853"/>
              <a:gd name="connsiteY11-174" fmla="*/ 326296 h 357883"/>
              <a:gd name="connsiteX0-175" fmla="*/ 86886 w 412558"/>
              <a:gd name="connsiteY0-176" fmla="*/ 360065 h 360696"/>
              <a:gd name="connsiteX1-177" fmla="*/ 27804 w 412558"/>
              <a:gd name="connsiteY1-178" fmla="*/ 37425 h 360696"/>
              <a:gd name="connsiteX2-179" fmla="*/ 311432 w 412558"/>
              <a:gd name="connsiteY2-180" fmla="*/ 25036 h 360696"/>
              <a:gd name="connsiteX3-181" fmla="*/ 412015 w 412558"/>
              <a:gd name="connsiteY3-182" fmla="*/ 201847 h 360696"/>
              <a:gd name="connsiteX4-183" fmla="*/ 350563 w 412558"/>
              <a:gd name="connsiteY4-184" fmla="*/ 341912 h 360696"/>
              <a:gd name="connsiteX5-185" fmla="*/ 302482 w 412558"/>
              <a:gd name="connsiteY5-186" fmla="*/ 318530 h 360696"/>
              <a:gd name="connsiteX6-187" fmla="*/ 280347 w 412558"/>
              <a:gd name="connsiteY6-188" fmla="*/ 256392 h 360696"/>
              <a:gd name="connsiteX7-189" fmla="*/ 245353 w 412558"/>
              <a:gd name="connsiteY7-190" fmla="*/ 108744 h 360696"/>
              <a:gd name="connsiteX8-191" fmla="*/ 104203 w 412558"/>
              <a:gd name="connsiteY8-192" fmla="*/ 113085 h 360696"/>
              <a:gd name="connsiteX9-193" fmla="*/ 101906 w 412558"/>
              <a:gd name="connsiteY9-194" fmla="*/ 263784 h 360696"/>
              <a:gd name="connsiteX10-195" fmla="*/ 86275 w 412558"/>
              <a:gd name="connsiteY10-196" fmla="*/ 348998 h 360696"/>
              <a:gd name="connsiteX11-197" fmla="*/ 86886 w 412558"/>
              <a:gd name="connsiteY11-198" fmla="*/ 360065 h 360696"/>
              <a:gd name="connsiteX0-199" fmla="*/ 125305 w 450977"/>
              <a:gd name="connsiteY0-200" fmla="*/ 353326 h 353957"/>
              <a:gd name="connsiteX1-201" fmla="*/ 2758 w 450977"/>
              <a:gd name="connsiteY1-202" fmla="*/ 240352 h 353957"/>
              <a:gd name="connsiteX2-203" fmla="*/ 66223 w 450977"/>
              <a:gd name="connsiteY2-204" fmla="*/ 30686 h 353957"/>
              <a:gd name="connsiteX3-205" fmla="*/ 349851 w 450977"/>
              <a:gd name="connsiteY3-206" fmla="*/ 18297 h 353957"/>
              <a:gd name="connsiteX4-207" fmla="*/ 450434 w 450977"/>
              <a:gd name="connsiteY4-208" fmla="*/ 195108 h 353957"/>
              <a:gd name="connsiteX5-209" fmla="*/ 388982 w 450977"/>
              <a:gd name="connsiteY5-210" fmla="*/ 335173 h 353957"/>
              <a:gd name="connsiteX6-211" fmla="*/ 340901 w 450977"/>
              <a:gd name="connsiteY6-212" fmla="*/ 311791 h 353957"/>
              <a:gd name="connsiteX7-213" fmla="*/ 318766 w 450977"/>
              <a:gd name="connsiteY7-214" fmla="*/ 249653 h 353957"/>
              <a:gd name="connsiteX8-215" fmla="*/ 283772 w 450977"/>
              <a:gd name="connsiteY8-216" fmla="*/ 102005 h 353957"/>
              <a:gd name="connsiteX9-217" fmla="*/ 142622 w 450977"/>
              <a:gd name="connsiteY9-218" fmla="*/ 106346 h 353957"/>
              <a:gd name="connsiteX10-219" fmla="*/ 140325 w 450977"/>
              <a:gd name="connsiteY10-220" fmla="*/ 257045 h 353957"/>
              <a:gd name="connsiteX11-221" fmla="*/ 124694 w 450977"/>
              <a:gd name="connsiteY11-222" fmla="*/ 342259 h 353957"/>
              <a:gd name="connsiteX12" fmla="*/ 125305 w 450977"/>
              <a:gd name="connsiteY12" fmla="*/ 353326 h 353957"/>
              <a:gd name="connsiteX0-223" fmla="*/ 120942 w 446614"/>
              <a:gd name="connsiteY0-224" fmla="*/ 352687 h 353318"/>
              <a:gd name="connsiteX1-225" fmla="*/ 3157 w 446614"/>
              <a:gd name="connsiteY1-226" fmla="*/ 227807 h 353318"/>
              <a:gd name="connsiteX2-227" fmla="*/ 61860 w 446614"/>
              <a:gd name="connsiteY2-228" fmla="*/ 30047 h 353318"/>
              <a:gd name="connsiteX3-229" fmla="*/ 345488 w 446614"/>
              <a:gd name="connsiteY3-230" fmla="*/ 17658 h 353318"/>
              <a:gd name="connsiteX4-231" fmla="*/ 446071 w 446614"/>
              <a:gd name="connsiteY4-232" fmla="*/ 194469 h 353318"/>
              <a:gd name="connsiteX5-233" fmla="*/ 384619 w 446614"/>
              <a:gd name="connsiteY5-234" fmla="*/ 334534 h 353318"/>
              <a:gd name="connsiteX6-235" fmla="*/ 336538 w 446614"/>
              <a:gd name="connsiteY6-236" fmla="*/ 311152 h 353318"/>
              <a:gd name="connsiteX7-237" fmla="*/ 314403 w 446614"/>
              <a:gd name="connsiteY7-238" fmla="*/ 249014 h 353318"/>
              <a:gd name="connsiteX8-239" fmla="*/ 279409 w 446614"/>
              <a:gd name="connsiteY8-240" fmla="*/ 101366 h 353318"/>
              <a:gd name="connsiteX9-241" fmla="*/ 138259 w 446614"/>
              <a:gd name="connsiteY9-242" fmla="*/ 105707 h 353318"/>
              <a:gd name="connsiteX10-243" fmla="*/ 135962 w 446614"/>
              <a:gd name="connsiteY10-244" fmla="*/ 256406 h 353318"/>
              <a:gd name="connsiteX11-245" fmla="*/ 120331 w 446614"/>
              <a:gd name="connsiteY11-246" fmla="*/ 341620 h 353318"/>
              <a:gd name="connsiteX12-247" fmla="*/ 120942 w 446614"/>
              <a:gd name="connsiteY12-248" fmla="*/ 352687 h 353318"/>
              <a:gd name="connsiteX0-249" fmla="*/ 120942 w 446614"/>
              <a:gd name="connsiteY0-250" fmla="*/ 352687 h 353318"/>
              <a:gd name="connsiteX1-251" fmla="*/ 3157 w 446614"/>
              <a:gd name="connsiteY1-252" fmla="*/ 227807 h 353318"/>
              <a:gd name="connsiteX2-253" fmla="*/ 61860 w 446614"/>
              <a:gd name="connsiteY2-254" fmla="*/ 30047 h 353318"/>
              <a:gd name="connsiteX3-255" fmla="*/ 345488 w 446614"/>
              <a:gd name="connsiteY3-256" fmla="*/ 17658 h 353318"/>
              <a:gd name="connsiteX4-257" fmla="*/ 446071 w 446614"/>
              <a:gd name="connsiteY4-258" fmla="*/ 194469 h 353318"/>
              <a:gd name="connsiteX5-259" fmla="*/ 384619 w 446614"/>
              <a:gd name="connsiteY5-260" fmla="*/ 334534 h 353318"/>
              <a:gd name="connsiteX6-261" fmla="*/ 336538 w 446614"/>
              <a:gd name="connsiteY6-262" fmla="*/ 311152 h 353318"/>
              <a:gd name="connsiteX7-263" fmla="*/ 314403 w 446614"/>
              <a:gd name="connsiteY7-264" fmla="*/ 249014 h 353318"/>
              <a:gd name="connsiteX8-265" fmla="*/ 279409 w 446614"/>
              <a:gd name="connsiteY8-266" fmla="*/ 101366 h 353318"/>
              <a:gd name="connsiteX9-267" fmla="*/ 138259 w 446614"/>
              <a:gd name="connsiteY9-268" fmla="*/ 105707 h 353318"/>
              <a:gd name="connsiteX10-269" fmla="*/ 135962 w 446614"/>
              <a:gd name="connsiteY10-270" fmla="*/ 256406 h 353318"/>
              <a:gd name="connsiteX11-271" fmla="*/ 120331 w 446614"/>
              <a:gd name="connsiteY11-272" fmla="*/ 341620 h 353318"/>
              <a:gd name="connsiteX12-273" fmla="*/ 120942 w 446614"/>
              <a:gd name="connsiteY12-274" fmla="*/ 352687 h 35331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37" y="connsiteY9-38"/>
              </a:cxn>
              <a:cxn ang="0">
                <a:pos x="connsiteX10-79" y="connsiteY10-80"/>
              </a:cxn>
              <a:cxn ang="0">
                <a:pos x="connsiteX11-125" y="connsiteY11-126"/>
              </a:cxn>
              <a:cxn ang="0">
                <a:pos x="connsiteX12-247" y="connsiteY12-248"/>
              </a:cxn>
            </a:cxnLst>
            <a:rect l="l" t="t" r="r" b="b"/>
            <a:pathLst>
              <a:path w="446614" h="353318">
                <a:moveTo>
                  <a:pt x="120942" y="352687"/>
                </a:moveTo>
                <a:cubicBezTo>
                  <a:pt x="107366" y="330543"/>
                  <a:pt x="17766" y="269674"/>
                  <a:pt x="3157" y="227807"/>
                </a:cubicBezTo>
                <a:cubicBezTo>
                  <a:pt x="-6690" y="174034"/>
                  <a:pt x="4805" y="65072"/>
                  <a:pt x="61860" y="30047"/>
                </a:cubicBezTo>
                <a:cubicBezTo>
                  <a:pt x="118915" y="-4978"/>
                  <a:pt x="281453" y="-9746"/>
                  <a:pt x="345488" y="17658"/>
                </a:cubicBezTo>
                <a:cubicBezTo>
                  <a:pt x="409523" y="45062"/>
                  <a:pt x="449074" y="144037"/>
                  <a:pt x="446071" y="194469"/>
                </a:cubicBezTo>
                <a:cubicBezTo>
                  <a:pt x="452593" y="247282"/>
                  <a:pt x="398509" y="310324"/>
                  <a:pt x="384619" y="334534"/>
                </a:cubicBezTo>
                <a:cubicBezTo>
                  <a:pt x="390270" y="384243"/>
                  <a:pt x="351812" y="320643"/>
                  <a:pt x="336538" y="311152"/>
                </a:cubicBezTo>
                <a:cubicBezTo>
                  <a:pt x="321264" y="301661"/>
                  <a:pt x="331068" y="284772"/>
                  <a:pt x="314403" y="249014"/>
                </a:cubicBezTo>
                <a:cubicBezTo>
                  <a:pt x="389373" y="205557"/>
                  <a:pt x="308766" y="125251"/>
                  <a:pt x="279409" y="101366"/>
                </a:cubicBezTo>
                <a:cubicBezTo>
                  <a:pt x="250052" y="77481"/>
                  <a:pt x="181108" y="90123"/>
                  <a:pt x="138259" y="105707"/>
                </a:cubicBezTo>
                <a:cubicBezTo>
                  <a:pt x="47749" y="138625"/>
                  <a:pt x="51101" y="218453"/>
                  <a:pt x="135962" y="256406"/>
                </a:cubicBezTo>
                <a:cubicBezTo>
                  <a:pt x="120900" y="267369"/>
                  <a:pt x="135393" y="330657"/>
                  <a:pt x="120331" y="341620"/>
                </a:cubicBezTo>
                <a:cubicBezTo>
                  <a:pt x="107367" y="353226"/>
                  <a:pt x="133906" y="341081"/>
                  <a:pt x="120942" y="35268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58" name="流程图: 接点 57"/>
          <p:cNvSpPr/>
          <p:nvPr userDrawn="1"/>
        </p:nvSpPr>
        <p:spPr>
          <a:xfrm>
            <a:off x="10734406" y="453257"/>
            <a:ext cx="288000" cy="288162"/>
          </a:xfrm>
          <a:prstGeom prst="flowChartConnector">
            <a:avLst/>
          </a:prstGeom>
          <a:solidFill>
            <a:srgbClr val="0092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59" name="空心弧 18"/>
          <p:cNvSpPr/>
          <p:nvPr userDrawn="1"/>
        </p:nvSpPr>
        <p:spPr>
          <a:xfrm rot="5400000">
            <a:off x="10708848" y="183268"/>
            <a:ext cx="446614" cy="353318"/>
          </a:xfrm>
          <a:custGeom>
            <a:avLst/>
            <a:gdLst>
              <a:gd name="connsiteX0" fmla="*/ 78598 w 503582"/>
              <a:gd name="connsiteY0" fmla="*/ 331635 h 384313"/>
              <a:gd name="connsiteX1" fmla="*/ 98097 w 503582"/>
              <a:gd name="connsiteY1" fmla="*/ 39951 h 384313"/>
              <a:gd name="connsiteX2" fmla="*/ 381725 w 503582"/>
              <a:gd name="connsiteY2" fmla="*/ 27562 h 384313"/>
              <a:gd name="connsiteX3" fmla="*/ 447048 w 503582"/>
              <a:gd name="connsiteY3" fmla="*/ 313482 h 384313"/>
              <a:gd name="connsiteX4" fmla="*/ 355403 w 503582"/>
              <a:gd name="connsiteY4" fmla="*/ 256537 h 384313"/>
              <a:gd name="connsiteX5" fmla="*/ 315646 w 503582"/>
              <a:gd name="connsiteY5" fmla="*/ 111270 h 384313"/>
              <a:gd name="connsiteX6" fmla="*/ 174496 w 503582"/>
              <a:gd name="connsiteY6" fmla="*/ 115611 h 384313"/>
              <a:gd name="connsiteX7" fmla="*/ 162674 w 503582"/>
              <a:gd name="connsiteY7" fmla="*/ 263928 h 384313"/>
              <a:gd name="connsiteX8" fmla="*/ 78598 w 503582"/>
              <a:gd name="connsiteY8" fmla="*/ 331635 h 384313"/>
              <a:gd name="connsiteX0-1" fmla="*/ 78600 w 503614"/>
              <a:gd name="connsiteY0-2" fmla="*/ 331635 h 353527"/>
              <a:gd name="connsiteX1-3" fmla="*/ 98099 w 503614"/>
              <a:gd name="connsiteY1-4" fmla="*/ 39951 h 353527"/>
              <a:gd name="connsiteX2-5" fmla="*/ 381727 w 503614"/>
              <a:gd name="connsiteY2-6" fmla="*/ 27562 h 353527"/>
              <a:gd name="connsiteX3-7" fmla="*/ 447050 w 503614"/>
              <a:gd name="connsiteY3-8" fmla="*/ 313482 h 353527"/>
              <a:gd name="connsiteX4-9" fmla="*/ 355405 w 503614"/>
              <a:gd name="connsiteY4-10" fmla="*/ 256537 h 353527"/>
              <a:gd name="connsiteX5-11" fmla="*/ 315648 w 503614"/>
              <a:gd name="connsiteY5-12" fmla="*/ 111270 h 353527"/>
              <a:gd name="connsiteX6-13" fmla="*/ 174498 w 503614"/>
              <a:gd name="connsiteY6-14" fmla="*/ 115611 h 353527"/>
              <a:gd name="connsiteX7-15" fmla="*/ 162676 w 503614"/>
              <a:gd name="connsiteY7-16" fmla="*/ 263928 h 353527"/>
              <a:gd name="connsiteX8-17" fmla="*/ 156570 w 503614"/>
              <a:gd name="connsiteY8-18" fmla="*/ 351524 h 353527"/>
              <a:gd name="connsiteX9" fmla="*/ 78600 w 503614"/>
              <a:gd name="connsiteY9" fmla="*/ 331635 h 353527"/>
              <a:gd name="connsiteX0-19" fmla="*/ 78600 w 503614"/>
              <a:gd name="connsiteY0-20" fmla="*/ 331635 h 353527"/>
              <a:gd name="connsiteX1-21" fmla="*/ 98099 w 503614"/>
              <a:gd name="connsiteY1-22" fmla="*/ 39951 h 353527"/>
              <a:gd name="connsiteX2-23" fmla="*/ 381727 w 503614"/>
              <a:gd name="connsiteY2-24" fmla="*/ 27562 h 353527"/>
              <a:gd name="connsiteX3-25" fmla="*/ 447050 w 503614"/>
              <a:gd name="connsiteY3-26" fmla="*/ 313482 h 353527"/>
              <a:gd name="connsiteX4-27" fmla="*/ 355405 w 503614"/>
              <a:gd name="connsiteY4-28" fmla="*/ 256537 h 353527"/>
              <a:gd name="connsiteX5-29" fmla="*/ 315648 w 503614"/>
              <a:gd name="connsiteY5-30" fmla="*/ 111270 h 353527"/>
              <a:gd name="connsiteX6-31" fmla="*/ 174498 w 503614"/>
              <a:gd name="connsiteY6-32" fmla="*/ 115611 h 353527"/>
              <a:gd name="connsiteX7-33" fmla="*/ 162676 w 503614"/>
              <a:gd name="connsiteY7-34" fmla="*/ 263928 h 353527"/>
              <a:gd name="connsiteX8-35" fmla="*/ 156570 w 503614"/>
              <a:gd name="connsiteY8-36" fmla="*/ 351524 h 353527"/>
              <a:gd name="connsiteX9-37" fmla="*/ 78600 w 503614"/>
              <a:gd name="connsiteY9-38" fmla="*/ 331635 h 353527"/>
              <a:gd name="connsiteX0-39" fmla="*/ 78600 w 503614"/>
              <a:gd name="connsiteY0-40" fmla="*/ 331635 h 353527"/>
              <a:gd name="connsiteX1-41" fmla="*/ 98099 w 503614"/>
              <a:gd name="connsiteY1-42" fmla="*/ 39951 h 353527"/>
              <a:gd name="connsiteX2-43" fmla="*/ 381727 w 503614"/>
              <a:gd name="connsiteY2-44" fmla="*/ 27562 h 353527"/>
              <a:gd name="connsiteX3-45" fmla="*/ 447050 w 503614"/>
              <a:gd name="connsiteY3-46" fmla="*/ 313482 h 353527"/>
              <a:gd name="connsiteX4-47" fmla="*/ 372777 w 503614"/>
              <a:gd name="connsiteY4-48" fmla="*/ 321056 h 353527"/>
              <a:gd name="connsiteX5-49" fmla="*/ 355405 w 503614"/>
              <a:gd name="connsiteY5-50" fmla="*/ 256537 h 353527"/>
              <a:gd name="connsiteX6-51" fmla="*/ 315648 w 503614"/>
              <a:gd name="connsiteY6-52" fmla="*/ 111270 h 353527"/>
              <a:gd name="connsiteX7-53" fmla="*/ 174498 w 503614"/>
              <a:gd name="connsiteY7-54" fmla="*/ 115611 h 353527"/>
              <a:gd name="connsiteX8-55" fmla="*/ 162676 w 503614"/>
              <a:gd name="connsiteY8-56" fmla="*/ 263928 h 353527"/>
              <a:gd name="connsiteX9-57" fmla="*/ 156570 w 503614"/>
              <a:gd name="connsiteY9-58" fmla="*/ 351524 h 353527"/>
              <a:gd name="connsiteX10" fmla="*/ 78600 w 503614"/>
              <a:gd name="connsiteY10" fmla="*/ 331635 h 353527"/>
              <a:gd name="connsiteX0-59" fmla="*/ 78600 w 465644"/>
              <a:gd name="connsiteY0-60" fmla="*/ 335721 h 367308"/>
              <a:gd name="connsiteX1-61" fmla="*/ 98099 w 465644"/>
              <a:gd name="connsiteY1-62" fmla="*/ 44037 h 367308"/>
              <a:gd name="connsiteX2-63" fmla="*/ 381727 w 465644"/>
              <a:gd name="connsiteY2-64" fmla="*/ 31648 h 367308"/>
              <a:gd name="connsiteX3-65" fmla="*/ 420858 w 465644"/>
              <a:gd name="connsiteY3-66" fmla="*/ 348524 h 367308"/>
              <a:gd name="connsiteX4-67" fmla="*/ 372777 w 465644"/>
              <a:gd name="connsiteY4-68" fmla="*/ 325142 h 367308"/>
              <a:gd name="connsiteX5-69" fmla="*/ 355405 w 465644"/>
              <a:gd name="connsiteY5-70" fmla="*/ 260623 h 367308"/>
              <a:gd name="connsiteX6-71" fmla="*/ 315648 w 465644"/>
              <a:gd name="connsiteY6-72" fmla="*/ 115356 h 367308"/>
              <a:gd name="connsiteX7-73" fmla="*/ 174498 w 465644"/>
              <a:gd name="connsiteY7-74" fmla="*/ 119697 h 367308"/>
              <a:gd name="connsiteX8-75" fmla="*/ 162676 w 465644"/>
              <a:gd name="connsiteY8-76" fmla="*/ 268014 h 367308"/>
              <a:gd name="connsiteX9-77" fmla="*/ 156570 w 465644"/>
              <a:gd name="connsiteY9-78" fmla="*/ 355610 h 367308"/>
              <a:gd name="connsiteX10-79" fmla="*/ 78600 w 465644"/>
              <a:gd name="connsiteY10-80" fmla="*/ 335721 h 367308"/>
              <a:gd name="connsiteX0-81" fmla="*/ 78600 w 482853"/>
              <a:gd name="connsiteY0-82" fmla="*/ 326296 h 357883"/>
              <a:gd name="connsiteX1-83" fmla="*/ 98099 w 482853"/>
              <a:gd name="connsiteY1-84" fmla="*/ 34612 h 357883"/>
              <a:gd name="connsiteX2-85" fmla="*/ 381727 w 482853"/>
              <a:gd name="connsiteY2-86" fmla="*/ 22223 h 357883"/>
              <a:gd name="connsiteX3-87" fmla="*/ 482310 w 482853"/>
              <a:gd name="connsiteY3-88" fmla="*/ 199034 h 357883"/>
              <a:gd name="connsiteX4-89" fmla="*/ 420858 w 482853"/>
              <a:gd name="connsiteY4-90" fmla="*/ 339099 h 357883"/>
              <a:gd name="connsiteX5-91" fmla="*/ 372777 w 482853"/>
              <a:gd name="connsiteY5-92" fmla="*/ 315717 h 357883"/>
              <a:gd name="connsiteX6-93" fmla="*/ 355405 w 482853"/>
              <a:gd name="connsiteY6-94" fmla="*/ 251198 h 357883"/>
              <a:gd name="connsiteX7-95" fmla="*/ 315648 w 482853"/>
              <a:gd name="connsiteY7-96" fmla="*/ 105931 h 357883"/>
              <a:gd name="connsiteX8-97" fmla="*/ 174498 w 482853"/>
              <a:gd name="connsiteY8-98" fmla="*/ 110272 h 357883"/>
              <a:gd name="connsiteX9-99" fmla="*/ 162676 w 482853"/>
              <a:gd name="connsiteY9-100" fmla="*/ 258589 h 357883"/>
              <a:gd name="connsiteX10-101" fmla="*/ 156570 w 482853"/>
              <a:gd name="connsiteY10-102" fmla="*/ 346185 h 357883"/>
              <a:gd name="connsiteX11" fmla="*/ 78600 w 482853"/>
              <a:gd name="connsiteY11" fmla="*/ 326296 h 357883"/>
              <a:gd name="connsiteX0-103" fmla="*/ 78600 w 482853"/>
              <a:gd name="connsiteY0-104" fmla="*/ 326296 h 357883"/>
              <a:gd name="connsiteX1-105" fmla="*/ 98099 w 482853"/>
              <a:gd name="connsiteY1-106" fmla="*/ 34612 h 357883"/>
              <a:gd name="connsiteX2-107" fmla="*/ 381727 w 482853"/>
              <a:gd name="connsiteY2-108" fmla="*/ 22223 h 357883"/>
              <a:gd name="connsiteX3-109" fmla="*/ 482310 w 482853"/>
              <a:gd name="connsiteY3-110" fmla="*/ 199034 h 357883"/>
              <a:gd name="connsiteX4-111" fmla="*/ 420858 w 482853"/>
              <a:gd name="connsiteY4-112" fmla="*/ 339099 h 357883"/>
              <a:gd name="connsiteX5-113" fmla="*/ 372777 w 482853"/>
              <a:gd name="connsiteY5-114" fmla="*/ 315717 h 357883"/>
              <a:gd name="connsiteX6-115" fmla="*/ 355405 w 482853"/>
              <a:gd name="connsiteY6-116" fmla="*/ 251198 h 357883"/>
              <a:gd name="connsiteX7-117" fmla="*/ 315648 w 482853"/>
              <a:gd name="connsiteY7-118" fmla="*/ 105931 h 357883"/>
              <a:gd name="connsiteX8-119" fmla="*/ 174498 w 482853"/>
              <a:gd name="connsiteY8-120" fmla="*/ 110272 h 357883"/>
              <a:gd name="connsiteX9-121" fmla="*/ 162676 w 482853"/>
              <a:gd name="connsiteY9-122" fmla="*/ 258589 h 357883"/>
              <a:gd name="connsiteX10-123" fmla="*/ 156570 w 482853"/>
              <a:gd name="connsiteY10-124" fmla="*/ 346185 h 357883"/>
              <a:gd name="connsiteX11-125" fmla="*/ 78600 w 482853"/>
              <a:gd name="connsiteY11-126" fmla="*/ 326296 h 357883"/>
              <a:gd name="connsiteX0-127" fmla="*/ 78600 w 482853"/>
              <a:gd name="connsiteY0-128" fmla="*/ 326296 h 357883"/>
              <a:gd name="connsiteX1-129" fmla="*/ 98099 w 482853"/>
              <a:gd name="connsiteY1-130" fmla="*/ 34612 h 357883"/>
              <a:gd name="connsiteX2-131" fmla="*/ 381727 w 482853"/>
              <a:gd name="connsiteY2-132" fmla="*/ 22223 h 357883"/>
              <a:gd name="connsiteX3-133" fmla="*/ 482310 w 482853"/>
              <a:gd name="connsiteY3-134" fmla="*/ 199034 h 357883"/>
              <a:gd name="connsiteX4-135" fmla="*/ 420858 w 482853"/>
              <a:gd name="connsiteY4-136" fmla="*/ 339099 h 357883"/>
              <a:gd name="connsiteX5-137" fmla="*/ 372777 w 482853"/>
              <a:gd name="connsiteY5-138" fmla="*/ 315717 h 357883"/>
              <a:gd name="connsiteX6-139" fmla="*/ 350642 w 482853"/>
              <a:gd name="connsiteY6-140" fmla="*/ 253579 h 357883"/>
              <a:gd name="connsiteX7-141" fmla="*/ 315648 w 482853"/>
              <a:gd name="connsiteY7-142" fmla="*/ 105931 h 357883"/>
              <a:gd name="connsiteX8-143" fmla="*/ 174498 w 482853"/>
              <a:gd name="connsiteY8-144" fmla="*/ 110272 h 357883"/>
              <a:gd name="connsiteX9-145" fmla="*/ 162676 w 482853"/>
              <a:gd name="connsiteY9-146" fmla="*/ 258589 h 357883"/>
              <a:gd name="connsiteX10-147" fmla="*/ 156570 w 482853"/>
              <a:gd name="connsiteY10-148" fmla="*/ 346185 h 357883"/>
              <a:gd name="connsiteX11-149" fmla="*/ 78600 w 482853"/>
              <a:gd name="connsiteY11-150" fmla="*/ 326296 h 357883"/>
              <a:gd name="connsiteX0-151" fmla="*/ 78600 w 482853"/>
              <a:gd name="connsiteY0-152" fmla="*/ 326296 h 357883"/>
              <a:gd name="connsiteX1-153" fmla="*/ 98099 w 482853"/>
              <a:gd name="connsiteY1-154" fmla="*/ 34612 h 357883"/>
              <a:gd name="connsiteX2-155" fmla="*/ 381727 w 482853"/>
              <a:gd name="connsiteY2-156" fmla="*/ 22223 h 357883"/>
              <a:gd name="connsiteX3-157" fmla="*/ 482310 w 482853"/>
              <a:gd name="connsiteY3-158" fmla="*/ 199034 h 357883"/>
              <a:gd name="connsiteX4-159" fmla="*/ 420858 w 482853"/>
              <a:gd name="connsiteY4-160" fmla="*/ 339099 h 357883"/>
              <a:gd name="connsiteX5-161" fmla="*/ 372777 w 482853"/>
              <a:gd name="connsiteY5-162" fmla="*/ 315717 h 357883"/>
              <a:gd name="connsiteX6-163" fmla="*/ 350642 w 482853"/>
              <a:gd name="connsiteY6-164" fmla="*/ 253579 h 357883"/>
              <a:gd name="connsiteX7-165" fmla="*/ 315648 w 482853"/>
              <a:gd name="connsiteY7-166" fmla="*/ 105931 h 357883"/>
              <a:gd name="connsiteX8-167" fmla="*/ 174498 w 482853"/>
              <a:gd name="connsiteY8-168" fmla="*/ 110272 h 357883"/>
              <a:gd name="connsiteX9-169" fmla="*/ 172201 w 482853"/>
              <a:gd name="connsiteY9-170" fmla="*/ 260971 h 357883"/>
              <a:gd name="connsiteX10-171" fmla="*/ 156570 w 482853"/>
              <a:gd name="connsiteY10-172" fmla="*/ 346185 h 357883"/>
              <a:gd name="connsiteX11-173" fmla="*/ 78600 w 482853"/>
              <a:gd name="connsiteY11-174" fmla="*/ 326296 h 357883"/>
              <a:gd name="connsiteX0-175" fmla="*/ 86886 w 412558"/>
              <a:gd name="connsiteY0-176" fmla="*/ 360065 h 360696"/>
              <a:gd name="connsiteX1-177" fmla="*/ 27804 w 412558"/>
              <a:gd name="connsiteY1-178" fmla="*/ 37425 h 360696"/>
              <a:gd name="connsiteX2-179" fmla="*/ 311432 w 412558"/>
              <a:gd name="connsiteY2-180" fmla="*/ 25036 h 360696"/>
              <a:gd name="connsiteX3-181" fmla="*/ 412015 w 412558"/>
              <a:gd name="connsiteY3-182" fmla="*/ 201847 h 360696"/>
              <a:gd name="connsiteX4-183" fmla="*/ 350563 w 412558"/>
              <a:gd name="connsiteY4-184" fmla="*/ 341912 h 360696"/>
              <a:gd name="connsiteX5-185" fmla="*/ 302482 w 412558"/>
              <a:gd name="connsiteY5-186" fmla="*/ 318530 h 360696"/>
              <a:gd name="connsiteX6-187" fmla="*/ 280347 w 412558"/>
              <a:gd name="connsiteY6-188" fmla="*/ 256392 h 360696"/>
              <a:gd name="connsiteX7-189" fmla="*/ 245353 w 412558"/>
              <a:gd name="connsiteY7-190" fmla="*/ 108744 h 360696"/>
              <a:gd name="connsiteX8-191" fmla="*/ 104203 w 412558"/>
              <a:gd name="connsiteY8-192" fmla="*/ 113085 h 360696"/>
              <a:gd name="connsiteX9-193" fmla="*/ 101906 w 412558"/>
              <a:gd name="connsiteY9-194" fmla="*/ 263784 h 360696"/>
              <a:gd name="connsiteX10-195" fmla="*/ 86275 w 412558"/>
              <a:gd name="connsiteY10-196" fmla="*/ 348998 h 360696"/>
              <a:gd name="connsiteX11-197" fmla="*/ 86886 w 412558"/>
              <a:gd name="connsiteY11-198" fmla="*/ 360065 h 360696"/>
              <a:gd name="connsiteX0-199" fmla="*/ 125305 w 450977"/>
              <a:gd name="connsiteY0-200" fmla="*/ 353326 h 353957"/>
              <a:gd name="connsiteX1-201" fmla="*/ 2758 w 450977"/>
              <a:gd name="connsiteY1-202" fmla="*/ 240352 h 353957"/>
              <a:gd name="connsiteX2-203" fmla="*/ 66223 w 450977"/>
              <a:gd name="connsiteY2-204" fmla="*/ 30686 h 353957"/>
              <a:gd name="connsiteX3-205" fmla="*/ 349851 w 450977"/>
              <a:gd name="connsiteY3-206" fmla="*/ 18297 h 353957"/>
              <a:gd name="connsiteX4-207" fmla="*/ 450434 w 450977"/>
              <a:gd name="connsiteY4-208" fmla="*/ 195108 h 353957"/>
              <a:gd name="connsiteX5-209" fmla="*/ 388982 w 450977"/>
              <a:gd name="connsiteY5-210" fmla="*/ 335173 h 353957"/>
              <a:gd name="connsiteX6-211" fmla="*/ 340901 w 450977"/>
              <a:gd name="connsiteY6-212" fmla="*/ 311791 h 353957"/>
              <a:gd name="connsiteX7-213" fmla="*/ 318766 w 450977"/>
              <a:gd name="connsiteY7-214" fmla="*/ 249653 h 353957"/>
              <a:gd name="connsiteX8-215" fmla="*/ 283772 w 450977"/>
              <a:gd name="connsiteY8-216" fmla="*/ 102005 h 353957"/>
              <a:gd name="connsiteX9-217" fmla="*/ 142622 w 450977"/>
              <a:gd name="connsiteY9-218" fmla="*/ 106346 h 353957"/>
              <a:gd name="connsiteX10-219" fmla="*/ 140325 w 450977"/>
              <a:gd name="connsiteY10-220" fmla="*/ 257045 h 353957"/>
              <a:gd name="connsiteX11-221" fmla="*/ 124694 w 450977"/>
              <a:gd name="connsiteY11-222" fmla="*/ 342259 h 353957"/>
              <a:gd name="connsiteX12" fmla="*/ 125305 w 450977"/>
              <a:gd name="connsiteY12" fmla="*/ 353326 h 353957"/>
              <a:gd name="connsiteX0-223" fmla="*/ 120942 w 446614"/>
              <a:gd name="connsiteY0-224" fmla="*/ 352687 h 353318"/>
              <a:gd name="connsiteX1-225" fmla="*/ 3157 w 446614"/>
              <a:gd name="connsiteY1-226" fmla="*/ 227807 h 353318"/>
              <a:gd name="connsiteX2-227" fmla="*/ 61860 w 446614"/>
              <a:gd name="connsiteY2-228" fmla="*/ 30047 h 353318"/>
              <a:gd name="connsiteX3-229" fmla="*/ 345488 w 446614"/>
              <a:gd name="connsiteY3-230" fmla="*/ 17658 h 353318"/>
              <a:gd name="connsiteX4-231" fmla="*/ 446071 w 446614"/>
              <a:gd name="connsiteY4-232" fmla="*/ 194469 h 353318"/>
              <a:gd name="connsiteX5-233" fmla="*/ 384619 w 446614"/>
              <a:gd name="connsiteY5-234" fmla="*/ 334534 h 353318"/>
              <a:gd name="connsiteX6-235" fmla="*/ 336538 w 446614"/>
              <a:gd name="connsiteY6-236" fmla="*/ 311152 h 353318"/>
              <a:gd name="connsiteX7-237" fmla="*/ 314403 w 446614"/>
              <a:gd name="connsiteY7-238" fmla="*/ 249014 h 353318"/>
              <a:gd name="connsiteX8-239" fmla="*/ 279409 w 446614"/>
              <a:gd name="connsiteY8-240" fmla="*/ 101366 h 353318"/>
              <a:gd name="connsiteX9-241" fmla="*/ 138259 w 446614"/>
              <a:gd name="connsiteY9-242" fmla="*/ 105707 h 353318"/>
              <a:gd name="connsiteX10-243" fmla="*/ 135962 w 446614"/>
              <a:gd name="connsiteY10-244" fmla="*/ 256406 h 353318"/>
              <a:gd name="connsiteX11-245" fmla="*/ 120331 w 446614"/>
              <a:gd name="connsiteY11-246" fmla="*/ 341620 h 353318"/>
              <a:gd name="connsiteX12-247" fmla="*/ 120942 w 446614"/>
              <a:gd name="connsiteY12-248" fmla="*/ 352687 h 353318"/>
              <a:gd name="connsiteX0-249" fmla="*/ 120942 w 446614"/>
              <a:gd name="connsiteY0-250" fmla="*/ 352687 h 353318"/>
              <a:gd name="connsiteX1-251" fmla="*/ 3157 w 446614"/>
              <a:gd name="connsiteY1-252" fmla="*/ 227807 h 353318"/>
              <a:gd name="connsiteX2-253" fmla="*/ 61860 w 446614"/>
              <a:gd name="connsiteY2-254" fmla="*/ 30047 h 353318"/>
              <a:gd name="connsiteX3-255" fmla="*/ 345488 w 446614"/>
              <a:gd name="connsiteY3-256" fmla="*/ 17658 h 353318"/>
              <a:gd name="connsiteX4-257" fmla="*/ 446071 w 446614"/>
              <a:gd name="connsiteY4-258" fmla="*/ 194469 h 353318"/>
              <a:gd name="connsiteX5-259" fmla="*/ 384619 w 446614"/>
              <a:gd name="connsiteY5-260" fmla="*/ 334534 h 353318"/>
              <a:gd name="connsiteX6-261" fmla="*/ 336538 w 446614"/>
              <a:gd name="connsiteY6-262" fmla="*/ 311152 h 353318"/>
              <a:gd name="connsiteX7-263" fmla="*/ 314403 w 446614"/>
              <a:gd name="connsiteY7-264" fmla="*/ 249014 h 353318"/>
              <a:gd name="connsiteX8-265" fmla="*/ 279409 w 446614"/>
              <a:gd name="connsiteY8-266" fmla="*/ 101366 h 353318"/>
              <a:gd name="connsiteX9-267" fmla="*/ 138259 w 446614"/>
              <a:gd name="connsiteY9-268" fmla="*/ 105707 h 353318"/>
              <a:gd name="connsiteX10-269" fmla="*/ 135962 w 446614"/>
              <a:gd name="connsiteY10-270" fmla="*/ 256406 h 353318"/>
              <a:gd name="connsiteX11-271" fmla="*/ 120331 w 446614"/>
              <a:gd name="connsiteY11-272" fmla="*/ 341620 h 353318"/>
              <a:gd name="connsiteX12-273" fmla="*/ 120942 w 446614"/>
              <a:gd name="connsiteY12-274" fmla="*/ 352687 h 35331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37" y="connsiteY9-38"/>
              </a:cxn>
              <a:cxn ang="0">
                <a:pos x="connsiteX10-79" y="connsiteY10-80"/>
              </a:cxn>
              <a:cxn ang="0">
                <a:pos x="connsiteX11-125" y="connsiteY11-126"/>
              </a:cxn>
              <a:cxn ang="0">
                <a:pos x="connsiteX12-247" y="connsiteY12-248"/>
              </a:cxn>
            </a:cxnLst>
            <a:rect l="l" t="t" r="r" b="b"/>
            <a:pathLst>
              <a:path w="446614" h="353318">
                <a:moveTo>
                  <a:pt x="120942" y="352687"/>
                </a:moveTo>
                <a:cubicBezTo>
                  <a:pt x="107366" y="330543"/>
                  <a:pt x="17766" y="269674"/>
                  <a:pt x="3157" y="227807"/>
                </a:cubicBezTo>
                <a:cubicBezTo>
                  <a:pt x="-6690" y="174034"/>
                  <a:pt x="4805" y="65072"/>
                  <a:pt x="61860" y="30047"/>
                </a:cubicBezTo>
                <a:cubicBezTo>
                  <a:pt x="118915" y="-4978"/>
                  <a:pt x="281453" y="-9746"/>
                  <a:pt x="345488" y="17658"/>
                </a:cubicBezTo>
                <a:cubicBezTo>
                  <a:pt x="409523" y="45062"/>
                  <a:pt x="449074" y="144037"/>
                  <a:pt x="446071" y="194469"/>
                </a:cubicBezTo>
                <a:cubicBezTo>
                  <a:pt x="452593" y="247282"/>
                  <a:pt x="398509" y="310324"/>
                  <a:pt x="384619" y="334534"/>
                </a:cubicBezTo>
                <a:cubicBezTo>
                  <a:pt x="390270" y="384243"/>
                  <a:pt x="351812" y="320643"/>
                  <a:pt x="336538" y="311152"/>
                </a:cubicBezTo>
                <a:cubicBezTo>
                  <a:pt x="321264" y="301661"/>
                  <a:pt x="331068" y="284772"/>
                  <a:pt x="314403" y="249014"/>
                </a:cubicBezTo>
                <a:cubicBezTo>
                  <a:pt x="389373" y="205557"/>
                  <a:pt x="308766" y="125251"/>
                  <a:pt x="279409" y="101366"/>
                </a:cubicBezTo>
                <a:cubicBezTo>
                  <a:pt x="250052" y="77481"/>
                  <a:pt x="181108" y="90123"/>
                  <a:pt x="138259" y="105707"/>
                </a:cubicBezTo>
                <a:cubicBezTo>
                  <a:pt x="47749" y="138625"/>
                  <a:pt x="51101" y="218453"/>
                  <a:pt x="135962" y="256406"/>
                </a:cubicBezTo>
                <a:cubicBezTo>
                  <a:pt x="120900" y="267369"/>
                  <a:pt x="135393" y="330657"/>
                  <a:pt x="120331" y="341620"/>
                </a:cubicBezTo>
                <a:cubicBezTo>
                  <a:pt x="107367" y="353226"/>
                  <a:pt x="133906" y="341081"/>
                  <a:pt x="120942" y="35268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65" name="矩形: 一个圆顶角，剪去另一个顶角 64"/>
          <p:cNvSpPr/>
          <p:nvPr userDrawn="1"/>
        </p:nvSpPr>
        <p:spPr>
          <a:xfrm rot="5400000" flipV="1">
            <a:off x="77578" y="1833298"/>
            <a:ext cx="900000" cy="360000"/>
          </a:xfrm>
          <a:prstGeom prst="snipRoundRect">
            <a:avLst/>
          </a:prstGeom>
          <a:solidFill>
            <a:srgbClr val="DA6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Kanit SemiBold" panose="020B0A00000000000000" pitchFamily="34" charset="-122"/>
              <a:ea typeface="Kanit SemiBold" panose="020B0A00000000000000" pitchFamily="34" charset="-122"/>
            </a:endParaRPr>
          </a:p>
        </p:txBody>
      </p:sp>
      <p:sp>
        <p:nvSpPr>
          <p:cNvPr id="66" name="矩形: 一个圆顶角，剪去另一个顶角 65"/>
          <p:cNvSpPr/>
          <p:nvPr userDrawn="1"/>
        </p:nvSpPr>
        <p:spPr>
          <a:xfrm rot="5400000" flipV="1">
            <a:off x="77578" y="2785145"/>
            <a:ext cx="900000" cy="360000"/>
          </a:xfrm>
          <a:prstGeom prst="snipRound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Kanit SemiBold" panose="020B0A00000000000000" pitchFamily="34" charset="-122"/>
              <a:ea typeface="Kanit SemiBold" panose="020B0A00000000000000" pitchFamily="34" charset="-122"/>
            </a:endParaRPr>
          </a:p>
        </p:txBody>
      </p:sp>
      <p:sp>
        <p:nvSpPr>
          <p:cNvPr id="67" name="矩形: 一个圆顶角，剪去另一个顶角 66"/>
          <p:cNvSpPr/>
          <p:nvPr userDrawn="1"/>
        </p:nvSpPr>
        <p:spPr>
          <a:xfrm rot="5400000" flipV="1">
            <a:off x="77578" y="3736992"/>
            <a:ext cx="900000" cy="360000"/>
          </a:xfrm>
          <a:prstGeom prst="snip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Kanit SemiBold" panose="020B0A00000000000000" pitchFamily="34" charset="-122"/>
              <a:ea typeface="Kanit SemiBold" panose="020B0A00000000000000" pitchFamily="34" charset="-122"/>
            </a:endParaRPr>
          </a:p>
        </p:txBody>
      </p:sp>
      <p:sp>
        <p:nvSpPr>
          <p:cNvPr id="68" name="矩形: 一个圆顶角，剪去另一个顶角 67"/>
          <p:cNvSpPr/>
          <p:nvPr userDrawn="1"/>
        </p:nvSpPr>
        <p:spPr>
          <a:xfrm rot="5400000" flipV="1">
            <a:off x="77578" y="4688839"/>
            <a:ext cx="900000" cy="360000"/>
          </a:xfrm>
          <a:prstGeom prst="snipRoundRect">
            <a:avLst/>
          </a:prstGeom>
          <a:solidFill>
            <a:srgbClr val="DA6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Kanit SemiBold" panose="020B0A00000000000000" pitchFamily="34" charset="-122"/>
              <a:ea typeface="Kanit SemiBold" panose="020B0A00000000000000" pitchFamily="34" charset="-122"/>
            </a:endParaRPr>
          </a:p>
        </p:txBody>
      </p:sp>
      <p:sp>
        <p:nvSpPr>
          <p:cNvPr id="69" name="矩形: 一个圆顶角，剪去另一个顶角 68"/>
          <p:cNvSpPr/>
          <p:nvPr userDrawn="1"/>
        </p:nvSpPr>
        <p:spPr>
          <a:xfrm rot="16200000" flipV="1">
            <a:off x="11200467" y="5575885"/>
            <a:ext cx="900000" cy="432000"/>
          </a:xfrm>
          <a:prstGeom prst="snipRound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Kanit SemiBold" panose="020B0A00000000000000" pitchFamily="34" charset="-122"/>
              <a:ea typeface="Kanit SemiBold" panose="020B0A00000000000000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65327-8228-406E-8BCB-8A6EFFCB708E}" type="datetimeFigureOut">
              <a:rPr lang="zh-CN" altLang="en-US" smtClean="0"/>
              <a:t>2022/9/5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F427C-CBCB-47E0-B4FF-EC06D961866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665327-8228-406E-8BCB-8A6EFFCB708E}" type="datetimeFigureOut">
              <a:rPr lang="zh-CN" altLang="en-US" smtClean="0"/>
              <a:t>2022/9/5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2F427C-CBCB-47E0-B4FF-EC06D961866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665327-8228-406E-8BCB-8A6EFFCB708E}" type="datetimeFigureOut">
              <a:rPr lang="zh-CN" altLang="en-US" smtClean="0"/>
              <a:t>2022/9/5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2F427C-CBCB-47E0-B4FF-EC06D961866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: 圆角 1">
            <a:extLst>
              <a:ext uri="{FF2B5EF4-FFF2-40B4-BE49-F238E27FC236}">
                <a16:creationId xmlns:a16="http://schemas.microsoft.com/office/drawing/2014/main" id="{521A0B1F-FA5A-3DBD-FA4F-8B997A2AD78F}"/>
              </a:ext>
            </a:extLst>
          </p:cNvPr>
          <p:cNvSpPr/>
          <p:nvPr/>
        </p:nvSpPr>
        <p:spPr>
          <a:xfrm>
            <a:off x="-457201" y="979713"/>
            <a:ext cx="13053527" cy="6002112"/>
          </a:xfrm>
          <a:prstGeom prst="roundRect">
            <a:avLst>
              <a:gd name="adj" fmla="val 3351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932FA46-BDA7-E35C-C8EB-95DDFFBC082C}"/>
              </a:ext>
            </a:extLst>
          </p:cNvPr>
          <p:cNvSpPr/>
          <p:nvPr/>
        </p:nvSpPr>
        <p:spPr>
          <a:xfrm>
            <a:off x="-802434" y="979713"/>
            <a:ext cx="14137433" cy="3906612"/>
          </a:xfrm>
          <a:prstGeom prst="roundRect">
            <a:avLst/>
          </a:prstGeom>
          <a:ln w="7620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Google Shape;661;p38">
            <a:extLst>
              <a:ext uri="{FF2B5EF4-FFF2-40B4-BE49-F238E27FC236}">
                <a16:creationId xmlns:a16="http://schemas.microsoft.com/office/drawing/2014/main" id="{5FFC5626-8FDD-D80F-5D06-285997ABA27A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414633" y="1077827"/>
            <a:ext cx="5267710" cy="301653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lang="th-TH" sz="20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nit" pitchFamily="2" charset="-34"/>
                <a:cs typeface="Kanit" pitchFamily="2" charset="-34"/>
              </a:rPr>
            </a:br>
            <a:r>
              <a:rPr lang="th-TH" sz="2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nit" pitchFamily="2" charset="-34"/>
                <a:cs typeface="Kanit" pitchFamily="2" charset="-34"/>
              </a:rPr>
              <a:t>รหัสวิชา ว15102 วิชาวิทยาการคำนวณ </a:t>
            </a:r>
            <a:br>
              <a:rPr lang="th-TH" sz="2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nit" pitchFamily="2" charset="-34"/>
                <a:cs typeface="Kanit" pitchFamily="2" charset="-34"/>
              </a:rPr>
            </a:br>
            <a:r>
              <a:rPr lang="th-TH" sz="2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nit" pitchFamily="2" charset="-34"/>
                <a:cs typeface="Kanit" pitchFamily="2" charset="-34"/>
              </a:rPr>
              <a:t>หน่วยการเรียนรู้ที่ 3 ข้อมูลสารสนเทศ</a:t>
            </a:r>
            <a:br>
              <a:rPr lang="th-TH" sz="2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nit" pitchFamily="2" charset="-34"/>
                <a:cs typeface="Kanit" pitchFamily="2" charset="-34"/>
              </a:rPr>
            </a:br>
            <a:r>
              <a:rPr lang="th-TH" sz="2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nit" pitchFamily="2" charset="-34"/>
                <a:cs typeface="Kanit" pitchFamily="2" charset="-34"/>
              </a:rPr>
              <a:t>เรื่อง การรวบรวมข้อมูล</a:t>
            </a:r>
            <a:br>
              <a:rPr lang="th-TH" sz="2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nit" pitchFamily="2" charset="-34"/>
                <a:cs typeface="Kanit" pitchFamily="2" charset="-34"/>
              </a:rPr>
            </a:br>
            <a:r>
              <a:rPr lang="th-TH" sz="2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nit" pitchFamily="2" charset="-34"/>
                <a:cs typeface="Kanit" pitchFamily="2" charset="-34"/>
              </a:rPr>
              <a:t>ชั้นประถมศึกษาปีที่ 5 โรงเรียนเทศบาลบ้านสามเหลี่ยม</a:t>
            </a:r>
            <a:br>
              <a:rPr lang="th-TH" sz="2000" b="0" dirty="0">
                <a:latin typeface="Kanit" pitchFamily="2" charset="-34"/>
                <a:cs typeface="Kanit" pitchFamily="2" charset="-34"/>
              </a:rPr>
            </a:br>
            <a:endParaRPr sz="1800" b="0" dirty="0">
              <a:latin typeface="Kanit" pitchFamily="2" charset="-34"/>
              <a:cs typeface="Kanit" pitchFamily="2" charset="-34"/>
            </a:endParaRPr>
          </a:p>
        </p:txBody>
      </p:sp>
      <p:sp>
        <p:nvSpPr>
          <p:cNvPr id="10" name="Google Shape;662;p38">
            <a:extLst>
              <a:ext uri="{FF2B5EF4-FFF2-40B4-BE49-F238E27FC236}">
                <a16:creationId xmlns:a16="http://schemas.microsoft.com/office/drawing/2014/main" id="{C18E76A6-F7D3-D191-4522-0F3A48642475}"/>
              </a:ext>
            </a:extLst>
          </p:cNvPr>
          <p:cNvSpPr/>
          <p:nvPr/>
        </p:nvSpPr>
        <p:spPr>
          <a:xfrm>
            <a:off x="1091682" y="4511726"/>
            <a:ext cx="3747250" cy="696068"/>
          </a:xfrm>
          <a:prstGeom prst="roundRect">
            <a:avLst>
              <a:gd name="adj" fmla="val 50000"/>
            </a:avLst>
          </a:prstGeom>
          <a:ln>
            <a:headEnd type="none" w="sm" len="sm"/>
            <a:tailEnd type="none" w="sm" len="sm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1" name="Google Shape;663;p38">
            <a:extLst>
              <a:ext uri="{FF2B5EF4-FFF2-40B4-BE49-F238E27FC236}">
                <a16:creationId xmlns:a16="http://schemas.microsoft.com/office/drawing/2014/main" id="{EBF26D1A-A864-C08C-7BD4-D7803BC8665A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278441" y="4666707"/>
            <a:ext cx="3387328" cy="41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nit" pitchFamily="2" charset="-34"/>
                <a:cs typeface="Kanit" pitchFamily="2" charset="-34"/>
              </a:rPr>
              <a:t>นายปรัชญา คำ</a:t>
            </a:r>
            <a:r>
              <a:rPr lang="th-TH" sz="1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nit" pitchFamily="2" charset="-34"/>
                <a:cs typeface="Kanit" pitchFamily="2" charset="-34"/>
              </a:rPr>
              <a:t>คร</a:t>
            </a:r>
            <a:r>
              <a:rPr lang="th-TH" sz="1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nit" pitchFamily="2" charset="-34"/>
                <a:cs typeface="Kanit" pitchFamily="2" charset="-34"/>
              </a:rPr>
              <a:t>ณ์  </a:t>
            </a:r>
            <a:r>
              <a:rPr lang="en-US" sz="1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nit" pitchFamily="2" charset="-34"/>
                <a:cs typeface="Kanit" pitchFamily="2" charset="-34"/>
              </a:rPr>
              <a:t>(</a:t>
            </a:r>
            <a:r>
              <a:rPr lang="th-TH" sz="1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nit" pitchFamily="2" charset="-34"/>
                <a:cs typeface="Kanit" pitchFamily="2" charset="-34"/>
              </a:rPr>
              <a:t>ครูผู้สอน</a:t>
            </a:r>
            <a:r>
              <a:rPr lang="en-US" sz="1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nit" pitchFamily="2" charset="-34"/>
                <a:cs typeface="Kanit" pitchFamily="2" charset="-34"/>
              </a:rPr>
              <a:t>)</a:t>
            </a:r>
            <a:endParaRPr sz="18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nit" pitchFamily="2" charset="-34"/>
              <a:cs typeface="Kanit" pitchFamily="2" charset="-34"/>
            </a:endParaRPr>
          </a:p>
        </p:txBody>
      </p:sp>
      <p:pic>
        <p:nvPicPr>
          <p:cNvPr id="6" name="Picture 5" descr="A group of people sitting around a table&#10;&#10;Description automatically generated with medium confidence">
            <a:extLst>
              <a:ext uri="{FF2B5EF4-FFF2-40B4-BE49-F238E27FC236}">
                <a16:creationId xmlns:a16="http://schemas.microsoft.com/office/drawing/2014/main" id="{886074BB-5AF2-38C0-B077-46192011E4E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09" t="6409" r="13978" b="15839"/>
          <a:stretch/>
        </p:blipFill>
        <p:spPr>
          <a:xfrm>
            <a:off x="5404442" y="1143751"/>
            <a:ext cx="6787558" cy="457049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矩形: 圆角 39"/>
          <p:cNvSpPr/>
          <p:nvPr/>
        </p:nvSpPr>
        <p:spPr>
          <a:xfrm>
            <a:off x="2505249" y="1870725"/>
            <a:ext cx="7181501" cy="3116550"/>
          </a:xfrm>
          <a:prstGeom prst="roundRect">
            <a:avLst>
              <a:gd name="adj" fmla="val 45829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E048AEE-D98F-608D-5755-9CFB6E6076AB}"/>
              </a:ext>
            </a:extLst>
          </p:cNvPr>
          <p:cNvSpPr/>
          <p:nvPr/>
        </p:nvSpPr>
        <p:spPr>
          <a:xfrm>
            <a:off x="3424334" y="2361533"/>
            <a:ext cx="553305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nit" pitchFamily="2" charset="-34"/>
                <a:cs typeface="Kanit" pitchFamily="2" charset="-34"/>
              </a:rPr>
              <a:t>การรวบรวมข้อมูลคืออะไร </a:t>
            </a:r>
            <a:r>
              <a:rPr lang="en-US" sz="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nit" pitchFamily="2" charset="-34"/>
                <a:cs typeface="Kanit" pitchFamily="2" charset="-34"/>
              </a:rPr>
              <a:t>?</a:t>
            </a:r>
            <a:endParaRPr lang="th-TH" sz="6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nit" pitchFamily="2" charset="-34"/>
              <a:cs typeface="Kanit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12411604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矩形: 圆角 39"/>
          <p:cNvSpPr/>
          <p:nvPr/>
        </p:nvSpPr>
        <p:spPr>
          <a:xfrm>
            <a:off x="2717520" y="1590807"/>
            <a:ext cx="7181501" cy="3116550"/>
          </a:xfrm>
          <a:prstGeom prst="roundRect">
            <a:avLst>
              <a:gd name="adj" fmla="val 45829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E048AEE-D98F-608D-5755-9CFB6E6076AB}"/>
              </a:ext>
            </a:extLst>
          </p:cNvPr>
          <p:cNvSpPr/>
          <p:nvPr/>
        </p:nvSpPr>
        <p:spPr>
          <a:xfrm>
            <a:off x="3424334" y="2361533"/>
            <a:ext cx="553305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60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nit" pitchFamily="2" charset="-34"/>
                <a:cs typeface="Kanit" pitchFamily="2" charset="-34"/>
              </a:rPr>
              <a:t>ให้สืบค้นข้อมูลได้ 5 นาที </a:t>
            </a:r>
            <a:r>
              <a:rPr lang="en-US" sz="60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nit" pitchFamily="2" charset="-34"/>
                <a:cs typeface="Kanit" pitchFamily="2" charset="-34"/>
              </a:rPr>
              <a:t>!!</a:t>
            </a:r>
            <a:endParaRPr lang="th-TH" sz="60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nit" pitchFamily="2" charset="-34"/>
              <a:cs typeface="Kanit" pitchFamily="2" charset="-34"/>
            </a:endParaRPr>
          </a:p>
        </p:txBody>
      </p:sp>
      <p:pic>
        <p:nvPicPr>
          <p:cNvPr id="25" name="Picture 24" descr="A picture containing diagram&#10;&#10;Description automatically generated">
            <a:extLst>
              <a:ext uri="{FF2B5EF4-FFF2-40B4-BE49-F238E27FC236}">
                <a16:creationId xmlns:a16="http://schemas.microsoft.com/office/drawing/2014/main" id="{15032AE9-6020-C08D-9CB5-151A58677DB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5062" r="94321">
                        <a14:foregroundMark x1="7531" y1="73457" x2="7531" y2="71852"/>
                        <a14:foregroundMark x1="7654" y1="78395" x2="9691" y2="73765"/>
                        <a14:foregroundMark x1="8210" y1="64383" x2="9815" y2="65741"/>
                        <a14:foregroundMark x1="38395" y1="50062" x2="42716" y2="49383"/>
                        <a14:foregroundMark x1="88025" y1="67901" x2="94321" y2="66790"/>
                        <a14:foregroundMark x1="94012" y1="77407" x2="94198" y2="75247"/>
                        <a14:foregroundMark x1="6975" y1="64630" x2="6852" y2="65988"/>
                        <a14:foregroundMark x1="6667" y1="71543" x2="5988" y2="74444"/>
                        <a14:foregroundMark x1="5741" y1="80000" x2="5062" y2="80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790" t="12440" r="1767" b="15436"/>
          <a:stretch/>
        </p:blipFill>
        <p:spPr>
          <a:xfrm>
            <a:off x="0" y="4937669"/>
            <a:ext cx="2561598" cy="199497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矩形: 圆角 1">
            <a:extLst>
              <a:ext uri="{FF2B5EF4-FFF2-40B4-BE49-F238E27FC236}">
                <a16:creationId xmlns:a16="http://schemas.microsoft.com/office/drawing/2014/main" id="{B1C78AD1-6341-ACEF-E334-33AA0322298D}"/>
              </a:ext>
            </a:extLst>
          </p:cNvPr>
          <p:cNvSpPr/>
          <p:nvPr/>
        </p:nvSpPr>
        <p:spPr>
          <a:xfrm>
            <a:off x="1353741" y="914880"/>
            <a:ext cx="9484516" cy="5028239"/>
          </a:xfrm>
          <a:prstGeom prst="roundRect">
            <a:avLst>
              <a:gd name="adj" fmla="val 3351"/>
            </a:avLst>
          </a:prstGeom>
          <a:solidFill>
            <a:srgbClr val="F2F8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F5445C79-CF84-98BA-E72F-EF02EE3C0DAF}"/>
              </a:ext>
            </a:extLst>
          </p:cNvPr>
          <p:cNvSpPr/>
          <p:nvPr/>
        </p:nvSpPr>
        <p:spPr>
          <a:xfrm>
            <a:off x="2037184" y="4397111"/>
            <a:ext cx="834156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28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การเก็บรวบรวมข้อมูล” หมายถึง กระบวนการที่จะทำให้ได้ข้อมูลมาเพื่อตอบสนองตามวัตถุประสงค์ การเก็บรวบรวบข้อมูลเริ่มต้นจากการวางแผนการเก็บเสียก่อน               นักสถิติจำเป็นที่จะต้องเก็บข้อมูล หรือค้นคว้าด้วยตัวเอง</a:t>
            </a:r>
          </a:p>
        </p:txBody>
      </p:sp>
      <p:pic>
        <p:nvPicPr>
          <p:cNvPr id="1028" name="Picture 4" descr="วิธีรวบรวมข้อมูลสำหรับธุรกิจที่เสนอ – Best Value Thailand">
            <a:extLst>
              <a:ext uri="{FF2B5EF4-FFF2-40B4-BE49-F238E27FC236}">
                <a16:creationId xmlns:a16="http://schemas.microsoft.com/office/drawing/2014/main" id="{E11E90CE-CCF5-0D38-DFBF-AAF822424D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7115" y="1176740"/>
            <a:ext cx="4437767" cy="295851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ectangle 49">
            <a:extLst>
              <a:ext uri="{FF2B5EF4-FFF2-40B4-BE49-F238E27FC236}">
                <a16:creationId xmlns:a16="http://schemas.microsoft.com/office/drawing/2014/main" id="{F5445C79-CF84-98BA-E72F-EF02EE3C0DAF}"/>
              </a:ext>
            </a:extLst>
          </p:cNvPr>
          <p:cNvSpPr/>
          <p:nvPr/>
        </p:nvSpPr>
        <p:spPr>
          <a:xfrm>
            <a:off x="3308000" y="1253555"/>
            <a:ext cx="527345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20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nit" panose="00000500000000000000" pitchFamily="2" charset="-34"/>
                <a:cs typeface="Kanit" panose="00000500000000000000" pitchFamily="2" charset="-34"/>
              </a:rPr>
              <a:t>วิธีการรวบรวมข้อมูล มีทั้งหมด 5 ขั้นตอนดังนี้</a:t>
            </a:r>
          </a:p>
        </p:txBody>
      </p:sp>
      <p:sp>
        <p:nvSpPr>
          <p:cNvPr id="14" name="矩形: 圆角 1">
            <a:extLst>
              <a:ext uri="{FF2B5EF4-FFF2-40B4-BE49-F238E27FC236}">
                <a16:creationId xmlns:a16="http://schemas.microsoft.com/office/drawing/2014/main" id="{C4B05B13-3EF2-EEC4-D3F8-3F6F7A9D021C}"/>
              </a:ext>
            </a:extLst>
          </p:cNvPr>
          <p:cNvSpPr/>
          <p:nvPr/>
        </p:nvSpPr>
        <p:spPr>
          <a:xfrm>
            <a:off x="1384585" y="1972466"/>
            <a:ext cx="1755904" cy="3668871"/>
          </a:xfrm>
          <a:prstGeom prst="roundRect">
            <a:avLst>
              <a:gd name="adj" fmla="val 3351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: 圆角 1">
            <a:extLst>
              <a:ext uri="{FF2B5EF4-FFF2-40B4-BE49-F238E27FC236}">
                <a16:creationId xmlns:a16="http://schemas.microsoft.com/office/drawing/2014/main" id="{ACF2DA26-48A7-9A43-FFD8-C131A97CB356}"/>
              </a:ext>
            </a:extLst>
          </p:cNvPr>
          <p:cNvSpPr/>
          <p:nvPr/>
        </p:nvSpPr>
        <p:spPr>
          <a:xfrm>
            <a:off x="3308000" y="1985166"/>
            <a:ext cx="1755904" cy="3668871"/>
          </a:xfrm>
          <a:prstGeom prst="roundRect">
            <a:avLst>
              <a:gd name="adj" fmla="val 3351"/>
            </a:avLst>
          </a:prstGeom>
          <a:solidFill>
            <a:srgbClr val="FBE5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: 圆角 1">
            <a:extLst>
              <a:ext uri="{FF2B5EF4-FFF2-40B4-BE49-F238E27FC236}">
                <a16:creationId xmlns:a16="http://schemas.microsoft.com/office/drawing/2014/main" id="{8AB4CC8D-1B06-BB79-7AC9-A5BF5501420F}"/>
              </a:ext>
            </a:extLst>
          </p:cNvPr>
          <p:cNvSpPr/>
          <p:nvPr/>
        </p:nvSpPr>
        <p:spPr>
          <a:xfrm>
            <a:off x="5231415" y="1985166"/>
            <a:ext cx="1755904" cy="3668871"/>
          </a:xfrm>
          <a:prstGeom prst="roundRect">
            <a:avLst>
              <a:gd name="adj" fmla="val 3351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矩形: 圆角 1">
            <a:extLst>
              <a:ext uri="{FF2B5EF4-FFF2-40B4-BE49-F238E27FC236}">
                <a16:creationId xmlns:a16="http://schemas.microsoft.com/office/drawing/2014/main" id="{F64C8C04-F947-A903-74B6-8747B6D3E1D0}"/>
              </a:ext>
            </a:extLst>
          </p:cNvPr>
          <p:cNvSpPr/>
          <p:nvPr/>
        </p:nvSpPr>
        <p:spPr>
          <a:xfrm>
            <a:off x="7154830" y="1985166"/>
            <a:ext cx="1755904" cy="3668871"/>
          </a:xfrm>
          <a:prstGeom prst="roundRect">
            <a:avLst>
              <a:gd name="adj" fmla="val 3351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2" name="图片 7" descr="58c26e956f2d9">
            <a:extLst>
              <a:ext uri="{FF2B5EF4-FFF2-40B4-BE49-F238E27FC236}">
                <a16:creationId xmlns:a16="http://schemas.microsoft.com/office/drawing/2014/main" id="{4541CEAF-0FD8-15ED-F67F-97C9AD1F4B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4955" y="1876066"/>
            <a:ext cx="372481" cy="369759"/>
          </a:xfrm>
          <a:prstGeom prst="rect">
            <a:avLst/>
          </a:prstGeom>
        </p:spPr>
      </p:pic>
      <p:pic>
        <p:nvPicPr>
          <p:cNvPr id="24" name="图片 8" descr="58c26e956f2d9">
            <a:extLst>
              <a:ext uri="{FF2B5EF4-FFF2-40B4-BE49-F238E27FC236}">
                <a16:creationId xmlns:a16="http://schemas.microsoft.com/office/drawing/2014/main" id="{552C281E-DC8F-48CB-E247-C1536A17DD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1015" y="1897535"/>
            <a:ext cx="372481" cy="369759"/>
          </a:xfrm>
          <a:prstGeom prst="rect">
            <a:avLst/>
          </a:prstGeom>
        </p:spPr>
      </p:pic>
      <p:pic>
        <p:nvPicPr>
          <p:cNvPr id="26" name="图片 10" descr="58c26e956f2d9">
            <a:extLst>
              <a:ext uri="{FF2B5EF4-FFF2-40B4-BE49-F238E27FC236}">
                <a16:creationId xmlns:a16="http://schemas.microsoft.com/office/drawing/2014/main" id="{3B6B77DC-ED3B-A162-2D08-93898E148E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3315" y="1897535"/>
            <a:ext cx="372481" cy="369759"/>
          </a:xfrm>
          <a:prstGeom prst="rect">
            <a:avLst/>
          </a:prstGeom>
        </p:spPr>
      </p:pic>
      <p:pic>
        <p:nvPicPr>
          <p:cNvPr id="28" name="图片 13" descr="58c26e956f2d9">
            <a:extLst>
              <a:ext uri="{FF2B5EF4-FFF2-40B4-BE49-F238E27FC236}">
                <a16:creationId xmlns:a16="http://schemas.microsoft.com/office/drawing/2014/main" id="{BE80BED9-BCD0-5866-BC90-0D33653A10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3555" y="1897535"/>
            <a:ext cx="372481" cy="369759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53AEE87C-1952-C3A0-47C9-9BA335EA822D}"/>
              </a:ext>
            </a:extLst>
          </p:cNvPr>
          <p:cNvSpPr/>
          <p:nvPr/>
        </p:nvSpPr>
        <p:spPr>
          <a:xfrm>
            <a:off x="1514533" y="3712542"/>
            <a:ext cx="1496007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  <a:tabLst>
                <a:tab pos="450215" algn="l"/>
                <a:tab pos="630555" algn="l"/>
                <a:tab pos="810260" algn="l"/>
                <a:tab pos="1260475" algn="l"/>
              </a:tabLst>
            </a:pPr>
            <a:r>
              <a:rPr lang="th-TH" sz="2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กำหนดวัตถุประสงค์และความต้องการของสิ่งที่สนใจ</a:t>
            </a:r>
            <a:endParaRPr lang="en-US" sz="2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64C04701-3B4E-2FB3-9435-BA8B4318F881}"/>
              </a:ext>
            </a:extLst>
          </p:cNvPr>
          <p:cNvSpPr/>
          <p:nvPr/>
        </p:nvSpPr>
        <p:spPr>
          <a:xfrm>
            <a:off x="3428709" y="3785299"/>
            <a:ext cx="1496007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  <a:tabLst>
                <a:tab pos="450215" algn="l"/>
                <a:tab pos="630555" algn="l"/>
                <a:tab pos="810260" algn="l"/>
                <a:tab pos="1260475" algn="l"/>
              </a:tabLst>
            </a:pPr>
            <a:r>
              <a:rPr lang="th-TH" sz="2000" b="1" dirty="0">
                <a:solidFill>
                  <a:srgbClr val="D4524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H SarabunPSK" panose="020B0500040200020003" pitchFamily="34" charset="-34"/>
              </a:rPr>
              <a:t>วางแผน                    และพิจารณาเลือกแหล่งข้อมูล</a:t>
            </a:r>
            <a:endParaRPr lang="en-US" sz="2400" b="1" dirty="0">
              <a:solidFill>
                <a:srgbClr val="D4524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8E801F22-E622-52E8-9C22-254F07A9EF3F}"/>
              </a:ext>
            </a:extLst>
          </p:cNvPr>
          <p:cNvSpPr/>
          <p:nvPr/>
        </p:nvSpPr>
        <p:spPr>
          <a:xfrm>
            <a:off x="5339789" y="3806901"/>
            <a:ext cx="1496007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  <a:tabLst>
                <a:tab pos="450215" algn="l"/>
                <a:tab pos="630555" algn="l"/>
                <a:tab pos="810260" algn="l"/>
                <a:tab pos="1260475" algn="l"/>
              </a:tabLst>
            </a:pPr>
            <a:r>
              <a:rPr lang="th-TH" sz="2000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กำหนดวิธีการรวบรวมข้อมูล</a:t>
            </a:r>
            <a:endParaRPr lang="en-US" sz="2000" b="1" dirty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C0AAB7E5-C48C-4AE4-99F1-BE7935B4080B}"/>
              </a:ext>
            </a:extLst>
          </p:cNvPr>
          <p:cNvSpPr/>
          <p:nvPr/>
        </p:nvSpPr>
        <p:spPr>
          <a:xfrm>
            <a:off x="7284778" y="3820731"/>
            <a:ext cx="1496007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  <a:tabLst>
                <a:tab pos="450215" algn="l"/>
                <a:tab pos="630555" algn="l"/>
                <a:tab pos="810260" algn="l"/>
                <a:tab pos="1260475" algn="l"/>
              </a:tabLst>
            </a:pPr>
            <a:r>
              <a:rPr lang="th-TH" sz="2000" b="1" dirty="0">
                <a:solidFill>
                  <a:srgbClr val="00924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ค้นหาและรวบรวมข้อมูล</a:t>
            </a:r>
            <a:endParaRPr lang="en-US" sz="2000" b="1" dirty="0">
              <a:solidFill>
                <a:srgbClr val="00924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sp>
        <p:nvSpPr>
          <p:cNvPr id="38" name="矩形: 圆角 1">
            <a:extLst>
              <a:ext uri="{FF2B5EF4-FFF2-40B4-BE49-F238E27FC236}">
                <a16:creationId xmlns:a16="http://schemas.microsoft.com/office/drawing/2014/main" id="{6A7B00D5-D21F-1DCA-4311-0E42E0ABAB55}"/>
              </a:ext>
            </a:extLst>
          </p:cNvPr>
          <p:cNvSpPr/>
          <p:nvPr/>
        </p:nvSpPr>
        <p:spPr>
          <a:xfrm>
            <a:off x="9105454" y="1985166"/>
            <a:ext cx="1755904" cy="3668871"/>
          </a:xfrm>
          <a:prstGeom prst="roundRect">
            <a:avLst>
              <a:gd name="adj" fmla="val 3351"/>
            </a:avLst>
          </a:prstGeom>
          <a:solidFill>
            <a:srgbClr val="E8D9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0" name="图片 13" descr="58c26e956f2d9">
            <a:extLst>
              <a:ext uri="{FF2B5EF4-FFF2-40B4-BE49-F238E27FC236}">
                <a16:creationId xmlns:a16="http://schemas.microsoft.com/office/drawing/2014/main" id="{6422078A-BC34-B1BD-008C-4DF22673C3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42398" y="1899160"/>
            <a:ext cx="372481" cy="369759"/>
          </a:xfrm>
          <a:prstGeom prst="rect">
            <a:avLst/>
          </a:prstGeom>
        </p:spPr>
      </p:pic>
      <p:sp>
        <p:nvSpPr>
          <p:cNvPr id="42" name="Rectangle 41">
            <a:extLst>
              <a:ext uri="{FF2B5EF4-FFF2-40B4-BE49-F238E27FC236}">
                <a16:creationId xmlns:a16="http://schemas.microsoft.com/office/drawing/2014/main" id="{6EAB04E5-10D3-36B0-14FF-47979A4B0E81}"/>
              </a:ext>
            </a:extLst>
          </p:cNvPr>
          <p:cNvSpPr/>
          <p:nvPr/>
        </p:nvSpPr>
        <p:spPr>
          <a:xfrm>
            <a:off x="9235402" y="3806912"/>
            <a:ext cx="1496007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  <a:tabLst>
                <a:tab pos="450215" algn="l"/>
                <a:tab pos="630555" algn="l"/>
                <a:tab pos="810260" algn="l"/>
                <a:tab pos="1260475" algn="l"/>
              </a:tabLst>
            </a:pPr>
            <a:r>
              <a:rPr lang="th-TH" sz="2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สรุปผลข้อมูล</a:t>
            </a:r>
            <a:endParaRPr lang="en-US" sz="20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pic>
        <p:nvPicPr>
          <p:cNvPr id="48" name="Picture 47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60D8DD57-75FA-26CE-303F-EA27493D58B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030" b="71115"/>
          <a:stretch/>
        </p:blipFill>
        <p:spPr>
          <a:xfrm>
            <a:off x="1809460" y="2704087"/>
            <a:ext cx="906154" cy="793859"/>
          </a:xfrm>
          <a:prstGeom prst="rect">
            <a:avLst/>
          </a:prstGeom>
        </p:spPr>
      </p:pic>
      <p:pic>
        <p:nvPicPr>
          <p:cNvPr id="51" name="Picture 50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D41B21EE-102B-EDE3-BF2E-C31C44D7583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2" t="60090" r="67583" b="6015"/>
          <a:stretch/>
        </p:blipFill>
        <p:spPr>
          <a:xfrm>
            <a:off x="3743936" y="2674958"/>
            <a:ext cx="865552" cy="1028519"/>
          </a:xfrm>
          <a:prstGeom prst="rect">
            <a:avLst/>
          </a:prstGeom>
        </p:spPr>
      </p:pic>
      <p:pic>
        <p:nvPicPr>
          <p:cNvPr id="53" name="Picture 5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A1261783-5BCA-0893-B8DC-BE385029051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744" t="2363" r="-552" b="66485"/>
          <a:stretch/>
        </p:blipFill>
        <p:spPr>
          <a:xfrm>
            <a:off x="5601375" y="2695190"/>
            <a:ext cx="1015984" cy="964697"/>
          </a:xfrm>
          <a:prstGeom prst="rect">
            <a:avLst/>
          </a:prstGeom>
        </p:spPr>
      </p:pic>
      <p:pic>
        <p:nvPicPr>
          <p:cNvPr id="61" name="Picture 60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C3600A2F-852D-232B-E791-9AA205F0FF9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47" t="27447" r="29075" b="35081"/>
          <a:stretch/>
        </p:blipFill>
        <p:spPr>
          <a:xfrm>
            <a:off x="7626321" y="2775593"/>
            <a:ext cx="899592" cy="936949"/>
          </a:xfrm>
          <a:prstGeom prst="rect">
            <a:avLst/>
          </a:prstGeom>
        </p:spPr>
      </p:pic>
      <p:pic>
        <p:nvPicPr>
          <p:cNvPr id="63" name="Picture 6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EC61C70D-97F1-A5E2-01A0-2CA84A172518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587" t="61894" b="8170"/>
          <a:stretch/>
        </p:blipFill>
        <p:spPr>
          <a:xfrm>
            <a:off x="9632020" y="2803089"/>
            <a:ext cx="810378" cy="772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11238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: 圆角 1"/>
          <p:cNvSpPr/>
          <p:nvPr/>
        </p:nvSpPr>
        <p:spPr>
          <a:xfrm>
            <a:off x="1353742" y="1029641"/>
            <a:ext cx="9484516" cy="5028239"/>
          </a:xfrm>
          <a:prstGeom prst="roundRect">
            <a:avLst>
              <a:gd name="adj" fmla="val 3351"/>
            </a:avLst>
          </a:prstGeom>
          <a:solidFill>
            <a:srgbClr val="F2F8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F5445C79-CF84-98BA-E72F-EF02EE3C0DAF}"/>
              </a:ext>
            </a:extLst>
          </p:cNvPr>
          <p:cNvSpPr/>
          <p:nvPr/>
        </p:nvSpPr>
        <p:spPr>
          <a:xfrm>
            <a:off x="1925216" y="4012477"/>
            <a:ext cx="834156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28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วิธีการรวบรวมข้อมูล จัดเป็นขั้นตอนหนึ่ง ของการดำเนินงานที่เกี่ยวกับการศึกษาสิ่งใดสิ่งหนึ่ง เพื่อให้บรรลุวัตถุประสงค์ที่ตั้งไว้ ดังนั้น ก่อนการรวบรวมข้อมูล ผู้ที่ทำการรวบรวมข้อมูลจึงต้องทราบถึงวัตถุประสงค์ของการนำข้อมูล ไปใช้ เพื่อให้ได้                 ข้อมูลที่ถูกต้อง ชัดเจน ตรงประเด็น และใช้เวลาได้น้อยลง</a:t>
            </a:r>
          </a:p>
        </p:txBody>
      </p:sp>
      <p:pic>
        <p:nvPicPr>
          <p:cNvPr id="4" name="Picture 3" descr="A picture containing text, gambling house&#10;&#10;Description automatically generated">
            <a:extLst>
              <a:ext uri="{FF2B5EF4-FFF2-40B4-BE49-F238E27FC236}">
                <a16:creationId xmlns:a16="http://schemas.microsoft.com/office/drawing/2014/main" id="{3CCD351F-2A43-DA5F-4A41-54A52AF4E0F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25" t="19363" r="11622" b="10832"/>
          <a:stretch/>
        </p:blipFill>
        <p:spPr>
          <a:xfrm>
            <a:off x="4767943" y="1176233"/>
            <a:ext cx="2911152" cy="2689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02412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矩形: 圆角 39"/>
          <p:cNvSpPr/>
          <p:nvPr/>
        </p:nvSpPr>
        <p:spPr>
          <a:xfrm>
            <a:off x="1569854" y="1702773"/>
            <a:ext cx="7181501" cy="3116550"/>
          </a:xfrm>
          <a:prstGeom prst="roundRect">
            <a:avLst>
              <a:gd name="adj" fmla="val 45829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E048AEE-D98F-608D-5755-9CFB6E6076AB}"/>
              </a:ext>
            </a:extLst>
          </p:cNvPr>
          <p:cNvSpPr/>
          <p:nvPr/>
        </p:nvSpPr>
        <p:spPr>
          <a:xfrm>
            <a:off x="2394077" y="2199219"/>
            <a:ext cx="5533053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4400" b="1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  <a:cs typeface="TH SarabunPSK" panose="020B0500040200020003" pitchFamily="34" charset="-34"/>
              </a:rPr>
              <a:t>“การรวบรวมข้อมูล ถ้าขาดขั้นตอนการวางแผน และพิจารณาเลือกแหล่งข้อมูลจะส่งผลอย่างไรบ้าง”</a:t>
            </a:r>
            <a:r>
              <a:rPr lang="th-TH" sz="44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  <a:cs typeface="TH SarabunPSK" panose="020B0500040200020003" pitchFamily="34" charset="-34"/>
              </a:rPr>
              <a:t> </a:t>
            </a:r>
            <a:endParaRPr lang="th-TH" sz="138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Kanit" pitchFamily="2" charset="-34"/>
            </a:endParaRPr>
          </a:p>
        </p:txBody>
      </p:sp>
      <p:pic>
        <p:nvPicPr>
          <p:cNvPr id="3" name="Picture 2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BA8F392E-CF93-B9B1-E129-689950B802A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4832" y="4164257"/>
            <a:ext cx="2912712" cy="2912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49268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: 圆角 1">
            <a:extLst>
              <a:ext uri="{FF2B5EF4-FFF2-40B4-BE49-F238E27FC236}">
                <a16:creationId xmlns:a16="http://schemas.microsoft.com/office/drawing/2014/main" id="{FCC59189-FACD-9B9A-A706-181295C3BF5C}"/>
              </a:ext>
            </a:extLst>
          </p:cNvPr>
          <p:cNvSpPr/>
          <p:nvPr/>
        </p:nvSpPr>
        <p:spPr>
          <a:xfrm>
            <a:off x="922175" y="979713"/>
            <a:ext cx="10347649" cy="5253135"/>
          </a:xfrm>
          <a:prstGeom prst="roundRect">
            <a:avLst>
              <a:gd name="adj" fmla="val 3351"/>
            </a:avLst>
          </a:prstGeom>
          <a:solidFill>
            <a:srgbClr val="F2F8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710C398-6718-433F-E4E2-23322D5D35E9}"/>
              </a:ext>
            </a:extLst>
          </p:cNvPr>
          <p:cNvSpPr/>
          <p:nvPr/>
        </p:nvSpPr>
        <p:spPr>
          <a:xfrm>
            <a:off x="2265782" y="2940030"/>
            <a:ext cx="766043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th-TH" sz="40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nit" pitchFamily="2" charset="-34"/>
              <a:cs typeface="Kanit" pitchFamily="2" charset="-34"/>
            </a:endParaRPr>
          </a:p>
          <a:p>
            <a:pPr algn="ctr"/>
            <a:endParaRPr lang="th-TH" sz="40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nit" pitchFamily="2" charset="-34"/>
              <a:cs typeface="Kanit" pitchFamily="2" charset="-34"/>
            </a:endParaRPr>
          </a:p>
          <a:p>
            <a:pPr algn="ctr"/>
            <a:r>
              <a:rPr lang="th-TH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nit" pitchFamily="2" charset="-34"/>
                <a:cs typeface="Kanit" pitchFamily="2" charset="-34"/>
              </a:rPr>
              <a:t>ลงมือทำใบงาน                               เรื่อง การรวบรวมข้อมูล ได้ </a:t>
            </a: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nit" pitchFamily="2" charset="-34"/>
                <a:cs typeface="Kanit" pitchFamily="2" charset="-34"/>
              </a:rPr>
              <a:t>!!</a:t>
            </a:r>
            <a:endParaRPr lang="th-TH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nit" pitchFamily="2" charset="-34"/>
              <a:cs typeface="Kanit" pitchFamily="2" charset="-34"/>
            </a:endParaRPr>
          </a:p>
        </p:txBody>
      </p:sp>
      <p:pic>
        <p:nvPicPr>
          <p:cNvPr id="10" name="Picture 9" descr="A picture containing toy, doll, vector graphics&#10;&#10;Description automatically generated">
            <a:extLst>
              <a:ext uri="{FF2B5EF4-FFF2-40B4-BE49-F238E27FC236}">
                <a16:creationId xmlns:a16="http://schemas.microsoft.com/office/drawing/2014/main" id="{37F0F511-2501-9A57-1DDA-6986F2EF9EF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18" b="19920"/>
          <a:stretch/>
        </p:blipFill>
        <p:spPr>
          <a:xfrm>
            <a:off x="4105317" y="1548883"/>
            <a:ext cx="3981363" cy="2379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92453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2210;p70">
            <a:extLst>
              <a:ext uri="{FF2B5EF4-FFF2-40B4-BE49-F238E27FC236}">
                <a16:creationId xmlns:a16="http://schemas.microsoft.com/office/drawing/2014/main" id="{3D60FC3F-F731-8744-D33D-9768A01F8CB0}"/>
              </a:ext>
            </a:extLst>
          </p:cNvPr>
          <p:cNvSpPr/>
          <p:nvPr/>
        </p:nvSpPr>
        <p:spPr>
          <a:xfrm>
            <a:off x="3408827" y="5123270"/>
            <a:ext cx="5690804" cy="643048"/>
          </a:xfrm>
          <a:prstGeom prst="roundRect">
            <a:avLst>
              <a:gd name="adj" fmla="val 50000"/>
            </a:avLst>
          </a:prstGeom>
          <a:solidFill>
            <a:srgbClr val="DA6946"/>
          </a:solidFill>
          <a:ln w="9525" cap="flat" cmpd="sng">
            <a:solidFill>
              <a:srgbClr val="D2D6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57150" dir="5400000" algn="bl" rotWithShape="0">
              <a:srgbClr val="17336B">
                <a:alpha val="17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24" name="Picture 23" descr="Icon&#10;&#10;Description automatically generated">
            <a:extLst>
              <a:ext uri="{FF2B5EF4-FFF2-40B4-BE49-F238E27FC236}">
                <a16:creationId xmlns:a16="http://schemas.microsoft.com/office/drawing/2014/main" id="{DAF3D2F0-1D5E-3E1C-45B2-B49AC92F11C9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090070" y="5168724"/>
            <a:ext cx="785377" cy="785377"/>
          </a:xfrm>
          <a:prstGeom prst="rect">
            <a:avLst/>
          </a:prstGeom>
        </p:spPr>
      </p:pic>
      <p:sp>
        <p:nvSpPr>
          <p:cNvPr id="26" name="Google Shape;2213;p70">
            <a:extLst>
              <a:ext uri="{FF2B5EF4-FFF2-40B4-BE49-F238E27FC236}">
                <a16:creationId xmlns:a16="http://schemas.microsoft.com/office/drawing/2014/main" id="{A5F1C4CF-0D5D-46EA-CDE0-43F4B77D1D3A}"/>
              </a:ext>
            </a:extLst>
          </p:cNvPr>
          <p:cNvSpPr txBox="1">
            <a:spLocks/>
          </p:cNvSpPr>
          <p:nvPr/>
        </p:nvSpPr>
        <p:spPr>
          <a:xfrm>
            <a:off x="3669782" y="5361258"/>
            <a:ext cx="5168893" cy="32541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None/>
            </a:pPr>
            <a:r>
              <a:rPr lang="th-TH" sz="2400" dirty="0">
                <a:solidFill>
                  <a:schemeClr val="bg1">
                    <a:lumMod val="95000"/>
                  </a:schemeClr>
                </a:solidFill>
                <a:latin typeface="Kanit" pitchFamily="2" charset="-34"/>
                <a:cs typeface="Kanit" pitchFamily="2" charset="-34"/>
              </a:rPr>
              <a:t> รู้จักการรวบรวมข้อมูลมากขึ้นหรือยัง?</a:t>
            </a:r>
          </a:p>
        </p:txBody>
      </p:sp>
      <p:pic>
        <p:nvPicPr>
          <p:cNvPr id="1026" name="Picture 2" descr="ไม่มีคำอธิบายรูปภาพ">
            <a:extLst>
              <a:ext uri="{FF2B5EF4-FFF2-40B4-BE49-F238E27FC236}">
                <a16:creationId xmlns:a16="http://schemas.microsoft.com/office/drawing/2014/main" id="{5908BB22-F78E-2535-5846-D83C4F699C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7884" y="1250589"/>
            <a:ext cx="5016563" cy="334334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图片 21" descr="图片包含 游戏机, 物体, 钟表, 交通&#10;&#10;描述已自动生成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05" r="12006" b="86877"/>
          <a:stretch>
            <a:fillRect/>
          </a:stretch>
        </p:blipFill>
        <p:spPr>
          <a:xfrm rot="19080000">
            <a:off x="7472887" y="4217941"/>
            <a:ext cx="2335406" cy="511050"/>
          </a:xfrm>
          <a:prstGeom prst="rect">
            <a:avLst/>
          </a:prstGeom>
        </p:spPr>
      </p:pic>
      <p:pic>
        <p:nvPicPr>
          <p:cNvPr id="28" name="图片 21" descr="图片包含 游戏机, 物体, 钟表, 交通&#10;&#10;描述已自动生成">
            <a:extLst>
              <a:ext uri="{FF2B5EF4-FFF2-40B4-BE49-F238E27FC236}">
                <a16:creationId xmlns:a16="http://schemas.microsoft.com/office/drawing/2014/main" id="{DD56A7A7-671D-C60F-E93D-C1453AFA284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05" r="12006" b="86877"/>
          <a:stretch>
            <a:fillRect/>
          </a:stretch>
        </p:blipFill>
        <p:spPr>
          <a:xfrm rot="19080000">
            <a:off x="2720037" y="1212125"/>
            <a:ext cx="2335406" cy="5110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23">
      <a:majorFont>
        <a:latin typeface="Kanit Bold"/>
        <a:ea typeface=""/>
        <a:cs typeface="Kanit Bold"/>
      </a:majorFont>
      <a:minorFont>
        <a:latin typeface="Kanit Light"/>
        <a:ea typeface=""/>
        <a:cs typeface="Kanit Light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4087</TotalTime>
  <Words>219</Words>
  <Application>Microsoft Office PowerPoint</Application>
  <PresentationFormat>Widescreen</PresentationFormat>
  <Paragraphs>17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20" baseType="lpstr">
      <vt:lpstr>等线</vt:lpstr>
      <vt:lpstr>等线 Light</vt:lpstr>
      <vt:lpstr>Arial</vt:lpstr>
      <vt:lpstr>Calibri</vt:lpstr>
      <vt:lpstr>Kanit</vt:lpstr>
      <vt:lpstr>Kanit Bold</vt:lpstr>
      <vt:lpstr>Kanit Light</vt:lpstr>
      <vt:lpstr>Kanit SemiBold</vt:lpstr>
      <vt:lpstr>TH SarabunPSK</vt:lpstr>
      <vt:lpstr>Office 主题​​</vt:lpstr>
      <vt:lpstr>3_Office 主题​​</vt:lpstr>
      <vt:lpstr> รหัสวิชา ว15102 วิชาวิทยาการคำนวณ  หน่วยการเรียนรู้ที่ 3 ข้อมูลสารสนเทศ เรื่อง การรวบรวมข้อมูล ชั้นประถมศึกษาปีที่ 5 โรงเรียนเทศบาลบ้านสามเหลี่ยม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无 无</dc:creator>
  <cp:lastModifiedBy>Pachaya Khamkorn</cp:lastModifiedBy>
  <cp:revision>3</cp:revision>
  <dcterms:created xsi:type="dcterms:W3CDTF">2021-06-03T21:14:00Z</dcterms:created>
  <dcterms:modified xsi:type="dcterms:W3CDTF">2022-09-05T02:25:06Z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9B99D3FDDC244095964FD91E87753BB7</vt:lpwstr>
  </property>
  <property fmtid="{D5CDD505-2E9C-101B-9397-08002B2CF9AE}" pid="3" name="KSOProductBuildVer">
    <vt:lpwstr>2052-11.1.0.10577</vt:lpwstr>
  </property>
</Properties>
</file>