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8"/>
  </p:notesMasterIdLst>
  <p:sldIdLst>
    <p:sldId id="256" r:id="rId2"/>
    <p:sldId id="311" r:id="rId3"/>
    <p:sldId id="324" r:id="rId4"/>
    <p:sldId id="331" r:id="rId5"/>
    <p:sldId id="259" r:id="rId6"/>
    <p:sldId id="322" r:id="rId7"/>
    <p:sldId id="323" r:id="rId8"/>
    <p:sldId id="326" r:id="rId9"/>
    <p:sldId id="325" r:id="rId10"/>
    <p:sldId id="313" r:id="rId11"/>
    <p:sldId id="315" r:id="rId12"/>
    <p:sldId id="328" r:id="rId13"/>
    <p:sldId id="316" r:id="rId14"/>
    <p:sldId id="329" r:id="rId15"/>
    <p:sldId id="330" r:id="rId16"/>
    <p:sldId id="288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Denk One" panose="020B0604020202020204" charset="0"/>
      <p:regular r:id="rId23"/>
    </p:embeddedFont>
    <p:embeddedFont>
      <p:font typeface="Fira Sans Extra Condensed" panose="020B0503050000020004" pitchFamily="34" charset="0"/>
      <p:regular r:id="rId24"/>
      <p:bold r:id="rId25"/>
      <p:italic r:id="rId26"/>
      <p:boldItalic r:id="rId27"/>
    </p:embeddedFont>
    <p:embeddedFont>
      <p:font typeface="Kanit" panose="00000500000000000000" pitchFamily="2" charset="-34"/>
      <p:regular r:id="rId28"/>
      <p:bold r:id="rId29"/>
      <p:italic r:id="rId30"/>
      <p:boldItalic r:id="rId31"/>
    </p:embeddedFont>
    <p:embeddedFont>
      <p:font typeface="Orbitron" panose="020B0604020202020204" charset="0"/>
      <p:regular r:id="rId32"/>
      <p:bold r:id="rId33"/>
    </p:embeddedFont>
    <p:embeddedFont>
      <p:font typeface="Quicksand" panose="020B0604020202020204" charset="0"/>
      <p:regular r:id="rId34"/>
      <p:bold r:id="rId35"/>
    </p:embeddedFont>
    <p:embeddedFont>
      <p:font typeface="TH Sarabun New" panose="020B0500040200020003" pitchFamily="34" charset="-34"/>
      <p:regular r:id="rId36"/>
      <p:bold r:id="rId37"/>
      <p:italic r:id="rId38"/>
      <p:boldItalic r:id="rId39"/>
    </p:embeddedFont>
    <p:embeddedFont>
      <p:font typeface="TH SarabunPSK" panose="020B0500040200020003" pitchFamily="34" charset="-34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40">
          <p15:clr>
            <a:srgbClr val="9AA0A6"/>
          </p15:clr>
        </p15:guide>
        <p15:guide id="2" orient="horz" pos="2900">
          <p15:clr>
            <a:srgbClr val="9AA0A6"/>
          </p15:clr>
        </p15:guide>
        <p15:guide id="3" pos="615">
          <p15:clr>
            <a:srgbClr val="9AA0A6"/>
          </p15:clr>
        </p15:guide>
        <p15:guide id="4" pos="5311">
          <p15:clr>
            <a:srgbClr val="9AA0A6"/>
          </p15:clr>
        </p15:guide>
        <p15:guide id="5" orient="horz" pos="117">
          <p15:clr>
            <a:srgbClr val="9AA0A6"/>
          </p15:clr>
        </p15:guide>
        <p15:guide id="6" pos="2880">
          <p15:clr>
            <a:srgbClr val="9AA0A6"/>
          </p15:clr>
        </p15:guide>
        <p15:guide id="7" pos="2294">
          <p15:clr>
            <a:srgbClr val="9AA0A6"/>
          </p15:clr>
        </p15:guide>
        <p15:guide id="8" orient="horz" pos="1172">
          <p15:clr>
            <a:srgbClr val="9AA0A6"/>
          </p15:clr>
        </p15:guide>
        <p15:guide id="9" orient="horz" pos="1488">
          <p15:clr>
            <a:srgbClr val="9AA0A6"/>
          </p15:clr>
        </p15:guide>
        <p15:guide id="10" orient="horz" pos="1762">
          <p15:clr>
            <a:srgbClr val="9AA0A6"/>
          </p15:clr>
        </p15:guide>
        <p15:guide id="11" orient="horz" pos="2707">
          <p15:clr>
            <a:srgbClr val="9AA0A6"/>
          </p15:clr>
        </p15:guide>
        <p15:guide id="12" orient="horz" pos="89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C5D5"/>
    <a:srgbClr val="66BEE9"/>
    <a:srgbClr val="FDA0B4"/>
    <a:srgbClr val="6DC0E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B3409CD-662B-4B12-88BF-65CC8BD4F69A}">
  <a:tblStyle styleId="{BB3409CD-662B-4B12-88BF-65CC8BD4F69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033" autoAdjust="0"/>
  </p:normalViewPr>
  <p:slideViewPr>
    <p:cSldViewPr snapToGrid="0">
      <p:cViewPr varScale="1">
        <p:scale>
          <a:sx n="105" d="100"/>
          <a:sy n="105" d="100"/>
        </p:scale>
        <p:origin x="82" y="134"/>
      </p:cViewPr>
      <p:guideLst>
        <p:guide orient="horz" pos="340"/>
        <p:guide orient="horz" pos="2900"/>
        <p:guide pos="615"/>
        <p:guide pos="5311"/>
        <p:guide orient="horz" pos="117"/>
        <p:guide pos="2880"/>
        <p:guide pos="2294"/>
        <p:guide orient="horz" pos="1172"/>
        <p:guide orient="horz" pos="1488"/>
        <p:guide orient="horz" pos="1762"/>
        <p:guide orient="horz" pos="2707"/>
        <p:guide orient="horz" pos="8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-17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font" Target="fonts/font2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theme" Target="theme/theme1.xml"/><Relationship Id="rId20" Type="http://schemas.openxmlformats.org/officeDocument/2006/relationships/font" Target="fonts/font2.fntdata"/><Relationship Id="rId41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f17053b67e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f17053b67e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cc9050bdf8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5" name="Google Shape;1625;gcc9050bdf8_0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indent="-342900" algn="thaiDi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บทเรียนบนเครือข่าย หมายถึง สื่อการเรียนรู้บทเครือข่าย โดยใช้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google classroom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เรื่อง การออกแบบแฟ้มสะสมผลงานด้วยโปรแกรม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Adobe Photoshop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ซึ่งพัฒนาตามหลักการของ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ADDIE Model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ประกอบด้วย 5 ขั้นตอน ได้แก่ 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Analysis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(การวิเคราะห์)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,Design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(การออกแบบ)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,Development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(การพัฒนา)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 Implement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(การดำเนินการ)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 Evaluation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(การประเมินผล) และการคิดสร้างสรรค์ตามกรอบแนวคิดของ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Guildford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มาผสานร่วมกับคุณลักษณะของสื่อที่เป็นบทเรียนเครือข่าย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marR="0" indent="-342900" algn="thaiDi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การเรียนรู้แบบโครงงานเป็นฐาน หมายถึง</a:t>
            </a: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การเรียนรู้ที่เรียนโดยการลงมือทำเป็นโครงการ(</a:t>
            </a: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Project)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โดยใช้หลักของวิจารณ์ พาณิช ซึ่งมี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5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ขั้นตอน ได้แก่ </a:t>
            </a: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Define, Plan, Do, Review 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และ </a:t>
            </a: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Presentation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marR="0" indent="-342900" algn="thaiDi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การคิดสร้างสรรค์ หมายถึง การคิดสร้างสรรค์ตามกรอบแนวคิดของ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Guildford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ได้แก่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1.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ความคิดคล่องแคล่ว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2.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ความคิดยืดหยุ่น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3.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ความคิดริเริ่ม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4.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ความคิดละเอียดลออ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4.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ความคิดเห็น โดยผู้จัดทำจะวัดความความคิดเห็นของนักเรียนต่อการจัดการเรียนการสอน จากแบบวัดความคิดเห็น ซึ่งจะวัดด้านเนื้อหา ด้านสื่อการเรียนรู้บทเรียนเครือข่าย และด้านการออกแบบการจัดการเรียนรู้โดยใช้โครงงานเป็นฐาน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5.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แฟ้มสะสมผลงาน หมายถึง สิ่งที่รวบรวมผลงานเพื่อเป็นหลักฐานในการสมัครเข้าเรียนต่อ มีความสำคัญมากสำหรับนักเรียนชั้นม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.6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6.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โปรแกรม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Adobe Photoshop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หมายถึง ซอฟต์แวร์ที่ใช้สำหรับตกแต่งภาพถ่ายและภาพกราฟฟิก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3940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f1f6d02c3c_1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f1f6d02c3c_1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8798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f1f6d02c3c_1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f1f6d02c3c_1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0628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f60122e166_0_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f60122e166_0_5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2397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f60122e166_0_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f60122e166_0_5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8594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f60122e166_0_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f60122e166_0_5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1955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7" name="Google Shape;2207;gcc9050bdf8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8" name="Google Shape;2208;gcc9050bdf8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/>
              <a:t>ดิฉันขอจบการนำเสนอวิจัยเพียงเท่านี้ ขอบคุณค่ะ 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cc9050bdf8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3" name="Google Shape;993;gcc9050bdf8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การนำเทคโนโลยีมาประยุกต์ใช้กับการศึกษา เป็นวิธีการพัฒนาการศึกษาในศตวรรษที่ 21 ที่นำมาสู่การพัฒนาการเรียนการสอนในรูปแบบการเรียนผ่านเครือข่ายอินเทอร์เน็ต ซึ่งจะช่วยอำนวยความสะดวกให้แก่ผู้เรียนเป็นอย่างมาก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พระราชบัญญัติการศึกษาแห่งชาติ พุทธศักราช 2542 และที่แก้ไขเพิ่มเติม (ฉบับที่ 2) พุทธศักราช 2545 มาตรา 22 และมาตรา </a:t>
            </a:r>
            <a:r>
              <a:rPr lang="en-US" sz="18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24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th-TH" sz="18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และ</a:t>
            </a: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ตัวชี้วัดและสาระการเรียนรู้แกนกลาง กลุ่มสาระการเรียนรู้วิทยาศาสตร์ (ฉบับปรับปรุง พ.ศ. 2560 )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ตามหลักสูตรแกนกลางการศึกษาขั้นพื้นฐาน พุทธศักราช 2551 </a:t>
            </a:r>
            <a:r>
              <a:rPr lang="th-TH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ซึ่ง</a:t>
            </a:r>
            <a:r>
              <a:rPr lang="th-TH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ได้กำหนดแนวทางการจัดการศึกษาไว้ว่า การศึกษาต้องยึดหลักผู้เรียนเป็นสำคัญ และส่งเสริมให้มีความสามารถที่จะเรียนรู้และพัฒนาตนเอง มุ่งปลูกฝังด้านปัญญา พัฒนาการคิดของผู้เรียน ให้มีทักษะการคิดสร้างสรรค์ คิดอย่างมีวิจารณญาณ และ</a:t>
            </a:r>
            <a:r>
              <a:rPr lang="th-TH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เลือกใช้เทคโนโลยีอย่างเหมาะสม </a:t>
            </a:r>
            <a:r>
              <a:rPr lang="th-TH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 เพื่อให้สามารถ</a:t>
            </a:r>
            <a:r>
              <a:rPr lang="th-TH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นำความรู้มาประยุกต์ใช้เพื่อป้องกันและแก้ไขปัญหาได้ ดังนั้น </a:t>
            </a:r>
            <a:r>
              <a:rPr lang="th-TH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บทเรียนบนเครือข่ายจึงเป็นอีกทางเลือกหนึ่งที่จะช่วยส่งเสริมให้ผู้เรียนเกิดการศึกษาเรียนรู้อย่างมีประสิทธิภาพ</a:t>
            </a: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 และการใช้รูปแบบการจัดการเรียนรู้โดยใช้โครงงานเป็นฐาน เป็นกระบวนการจัดการเรียนการสอนที่มุ่งเน้นผู้เรียนเป็นสำคัญและช่วยพัฒนาทักษะการคิดสร้างสรรค์ได้เป็นอย่างดี ผู้วิจัยจึงมีความสนใจที่จะทำการวิจัย เรื่อง การพัฒนาบทเรียนบนเครือข่าย โดยใช้กระบวนการเรียนรู้แบบโครงงานเป็นฐาน เพื่อส่งเสริมการคิดสร้างสรรค์ ในการออกแบบแฟ้มสะสมผลงาน สำหรับนักเรียนชั้นมัธยมศึกษาปีที่ 6 โรงเรียนขอนแก่น</a:t>
            </a:r>
            <a:r>
              <a:rPr lang="th-TH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วิท</a:t>
            </a: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ยายน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025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cc9050bdf8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3" name="Google Shape;993;gcc9050bdf8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การนำเทคโนโลยีมาประยุกต์ใช้กับการศึกษา เป็นวิธีการพัฒนาการศึกษาในศตวรรษที่ 21 ที่นำมาสู่การพัฒนาการเรียนการสอนในรูปแบบการเรียนผ่านเครือข่ายอินเทอร์เน็ต ซึ่งจะช่วยอำนวยความสะดวกให้แก่ผู้เรียนเป็นอย่างมาก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พระราชบัญญัติการศึกษาแห่งชาติ พุทธศักราช 2542 และที่แก้ไขเพิ่มเติม (ฉบับที่ 2) พุทธศักราช 2545 มาตรา 22 และมาตรา </a:t>
            </a:r>
            <a:r>
              <a:rPr lang="en-US" sz="18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24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th-TH" sz="18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และ</a:t>
            </a: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ตัวชี้วัดและสาระการเรียนรู้แกนกลาง กลุ่มสาระการเรียนรู้วิทยาศาสตร์ (ฉบับปรับปรุง พ.ศ. 2560 )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ตามหลักสูตรแกนกลางการศึกษาขั้นพื้นฐาน พุทธศักราช 2551 </a:t>
            </a:r>
            <a:r>
              <a:rPr lang="th-TH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ซึ่ง</a:t>
            </a:r>
            <a:r>
              <a:rPr lang="th-TH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ได้กำหนดแนวทางการจัดการศึกษาไว้ว่า การศึกษาต้องยึดหลักผู้เรียนเป็นสำคัญ และส่งเสริมให้มีความสามารถที่จะเรียนรู้และพัฒนาตนเอง มุ่งปลูกฝังด้านปัญญา พัฒนาการคิดของผู้เรียน ให้มีทักษะการคิดสร้างสรรค์ คิดอย่างมีวิจารณญาณ และ</a:t>
            </a:r>
            <a:r>
              <a:rPr lang="th-TH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เลือกใช้เทคโนโลยีอย่างเหมาะสม </a:t>
            </a:r>
            <a:r>
              <a:rPr lang="th-TH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 เพื่อให้สามารถ</a:t>
            </a:r>
            <a:r>
              <a:rPr lang="th-TH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นำความรู้มาประยุกต์ใช้เพื่อป้องกันและแก้ไขปัญหาได้ ดังนั้น </a:t>
            </a:r>
            <a:r>
              <a:rPr lang="th-TH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บทเรียนบนเครือข่ายจึงเป็นอีกทางเลือกหนึ่งที่จะช่วยส่งเสริมให้ผู้เรียนเกิดการศึกษาเรียนรู้อย่างมีประสิทธิภาพ</a:t>
            </a: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 และการใช้รูปแบบการจัดการเรียนรู้โดยใช้โครงงานเป็นฐาน เป็นกระบวนการจัดการเรียนการสอนที่มุ่งเน้นผู้เรียนเป็นสำคัญและช่วยพัฒนาทักษะการคิดสร้างสรรค์ได้เป็นอย่างดี ผู้วิจัยจึงมีความสนใจที่จะทำการวิจัย เรื่อง การพัฒนาบทเรียนบนเครือข่าย โดยใช้กระบวนการเรียนรู้แบบโครงงานเป็นฐาน เพื่อส่งเสริมการคิดสร้างสรรค์ ในการออกแบบแฟ้มสะสมผลงาน สำหรับนักเรียนชั้นมัธยมศึกษาปีที่ 6 โรงเรียนขอนแก่น</a:t>
            </a:r>
            <a:r>
              <a:rPr lang="th-TH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วิท</a:t>
            </a: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ยายน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7529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cc9050bdf8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5" name="Google Shape;1625;gcc9050bdf8_0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indent="-342900" algn="thaiDi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บทเรียนบนเครือข่าย หมายถึง สื่อการเรียนรู้บทเครือข่าย โดยใช้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google classroom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เรื่อง การออกแบบแฟ้มสะสมผลงานด้วยโปรแกรม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Adobe Photoshop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ซึ่งพัฒนาตามหลักการของ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ADDIE Model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ประกอบด้วย 5 ขั้นตอน ได้แก่ 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Analysis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(การวิเคราะห์)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,Design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(การออกแบบ)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,Development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(การพัฒนา)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 Implement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(การดำเนินการ)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 Evaluation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(การประเมินผล) และการคิดสร้างสรรค์ตามกรอบแนวคิดของ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Guildford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มาผสานร่วมกับคุณลักษณะของสื่อที่เป็นบทเรียนเครือข่าย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marR="0" indent="-342900" algn="thaiDi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การเรียนรู้แบบโครงงานเป็นฐาน หมายถึง</a:t>
            </a: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การเรียนรู้ที่เรียนโดยการลงมือทำเป็นโครงการ(</a:t>
            </a: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Project)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โดยใช้หลักของวิจารณ์ พาณิช ซึ่งมี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5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ขั้นตอน ได้แก่ </a:t>
            </a: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Define, Plan, Do, Review 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และ </a:t>
            </a: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Presentation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marR="0" indent="-342900" algn="thaiDi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การคิดสร้างสรรค์ หมายถึง การคิดสร้างสรรค์ตามกรอบแนวคิดของ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Guildford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ได้แก่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1.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ความคิดคล่องแคล่ว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2.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ความคิดยืดหยุ่น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3.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ความคิดริเริ่ม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4.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ความคิดละเอียดลออ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4.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ความคิดเห็น โดยผู้จัดทำจะวัดความความคิดเห็นของนักเรียนต่อการจัดการเรียนการสอน จากแบบวัดความคิดเห็น ซึ่งจะวัดด้านเนื้อหา ด้านสื่อการเรียนรู้บทเรียนเครือข่าย และด้านการออกแบบการจัดการเรียนรู้โดยใช้โครงงานเป็นฐาน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5.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แฟ้มสะสมผลงาน หมายถึง สิ่งที่รวบรวมผลงานเพื่อเป็นหลักฐานในการสมัครเข้าเรียนต่อ มีความสำคัญมากสำหรับนักเรียนชั้นม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.6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6.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โปรแกรม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Adobe Photoshop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หมายถึง ซอฟต์แวร์ที่ใช้สำหรับตกแต่งภาพถ่ายและภาพกราฟฟิก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4373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cc9050bdf8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cc9050bdf8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cc9050bdf8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cc9050bdf8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8656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cc9050bdf8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cc9050bdf8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5456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cc9050bdf8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5" name="Google Shape;1625;gcc9050bdf8_0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indent="-342900" algn="thaiDi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บทเรียนบนเครือข่าย หมายถึง สื่อการเรียนรู้บทเครือข่าย โดยใช้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google classroom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เรื่อง การออกแบบแฟ้มสะสมผลงานด้วยโปรแกรม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Adobe Photoshop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ซึ่งพัฒนาตามหลักการของ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ADDIE Model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ประกอบด้วย 5 ขั้นตอน ได้แก่ 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Analysis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(การวิเคราะห์)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,Design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(การออกแบบ)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,Development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(การพัฒนา)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 Implement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(การดำเนินการ)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 Evaluation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(การประเมินผล) และการคิดสร้างสรรค์ตามกรอบแนวคิดของ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Guildford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มาผสานร่วมกับคุณลักษณะของสื่อที่เป็นบทเรียนเครือข่าย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marR="0" indent="-342900" algn="thaiDi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การเรียนรู้แบบโครงงานเป็นฐาน หมายถึง</a:t>
            </a: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การเรียนรู้ที่เรียนโดยการลงมือทำเป็นโครงการ(</a:t>
            </a: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Project)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โดยใช้หลักของวิจารณ์ พาณิช ซึ่งมี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5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ขั้นตอน ได้แก่ </a:t>
            </a: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Define, Plan, Do, Review 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และ </a:t>
            </a: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Presentation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marR="0" indent="-342900" algn="thaiDi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การคิดสร้างสรรค์ หมายถึง การคิดสร้างสรรค์ตามกรอบแนวคิดของ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Guildford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ได้แก่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1.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ความคิดคล่องแคล่ว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2.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ความคิดยืดหยุ่น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3.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ความคิดริเริ่ม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4.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ความคิดละเอียดลออ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4.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ความคิดเห็น โดยผู้จัดทำจะวัดความความคิดเห็นของนักเรียนต่อการจัดการเรียนการสอน จากแบบวัดความคิดเห็น ซึ่งจะวัดด้านเนื้อหา ด้านสื่อการเรียนรู้บทเรียนเครือข่าย และด้านการออกแบบการจัดการเรียนรู้โดยใช้โครงงานเป็นฐาน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5.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แฟ้มสะสมผลงาน หมายถึง สิ่งที่รวบรวมผลงานเพื่อเป็นหลักฐานในการสมัครเข้าเรียนต่อ มีความสำคัญมากสำหรับนักเรียนชั้นม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.6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6.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โปรแกรม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Adobe Photoshop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หมายถึง ซอฟต์แวร์ที่ใช้สำหรับตกแต่งภาพถ่ายและภาพกราฟฟิก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9896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cc9050bdf8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5" name="Google Shape;1625;gcc9050bdf8_0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indent="-342900" algn="thaiDi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บทเรียนบนเครือข่าย หมายถึง สื่อการเรียนรู้บทเครือข่าย โดยใช้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google classroom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เรื่อง การออกแบบแฟ้มสะสมผลงานด้วยโปรแกรม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Adobe Photoshop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ซึ่งพัฒนาตามหลักการของ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ADDIE Model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ประกอบด้วย 5 ขั้นตอน ได้แก่ 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Analysis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(การวิเคราะห์)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,Design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(การออกแบบ)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,Development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(การพัฒนา)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 Implement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(การดำเนินการ)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 Evaluation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(การประเมินผล) และการคิดสร้างสรรค์ตามกรอบแนวคิดของ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Guildford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มาผสานร่วมกับคุณลักษณะของสื่อที่เป็นบทเรียนเครือข่าย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marR="0" indent="-342900" algn="thaiDi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การเรียนรู้แบบโครงงานเป็นฐาน หมายถึง</a:t>
            </a: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การเรียนรู้ที่เรียนโดยการลงมือทำเป็นโครงการ(</a:t>
            </a: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Project)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โดยใช้หลักของวิจารณ์ พาณิช ซึ่งมี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5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ขั้นตอน ได้แก่ </a:t>
            </a: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Define, Plan, Do, Review 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และ </a:t>
            </a: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Presentation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marR="0" indent="-342900" algn="thaiDi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การคิดสร้างสรรค์ หมายถึง การคิดสร้างสรรค์ตามกรอบแนวคิดของ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Guildford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ได้แก่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1.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ความคิดคล่องแคล่ว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2.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ความคิดยืดหยุ่น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3.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ความคิดริเริ่ม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4.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ความคิดละเอียดลออ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4.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ความคิดเห็น โดยผู้จัดทำจะวัดความความคิดเห็นของนักเรียนต่อการจัดการเรียนการสอน จากแบบวัดความคิดเห็น ซึ่งจะวัดด้านเนื้อหา ด้านสื่อการเรียนรู้บทเรียนเครือข่าย และด้านการออกแบบการจัดการเรียนรู้โดยใช้โครงงานเป็นฐาน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5.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แฟ้มสะสมผลงาน หมายถึง สิ่งที่รวบรวมผลงานเพื่อเป็นหลักฐานในการสมัครเข้าเรียนต่อ มีความสำคัญมากสำหรับนักเรียนชั้นม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.6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6.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โปรแกรม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Adobe Photoshop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หมายถึง ซอฟต์แวร์ที่ใช้สำหรับตกแต่งภาพถ่ายและภาพกราฟฟิก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839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10" name="Google Shape;10;p2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20000" y="407061"/>
              <a:ext cx="7704000" cy="2625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 w="9525" cap="flat" cmpd="sng">
              <a:solidFill>
                <a:srgbClr val="D2D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720000" y="1185650"/>
            <a:ext cx="3852000" cy="23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790635" y="3761000"/>
            <a:ext cx="3909900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2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6" name="Google Shape;556;p32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557" name="Google Shape;557;p32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2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9" name="Google Shape;559;p32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560" name="Google Shape;560;p32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2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2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2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4" name="Google Shape;564;p32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565" name="Google Shape;565;p32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66" name="Google Shape;566;p32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567" name="Google Shape;567;p32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" name="Google Shape;568;p32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" name="Google Shape;569;p32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570" name="Google Shape;570;p32"/>
          <p:cNvGrpSpPr/>
          <p:nvPr/>
        </p:nvGrpSpPr>
        <p:grpSpPr>
          <a:xfrm>
            <a:off x="719282" y="1076152"/>
            <a:ext cx="6880555" cy="2625711"/>
            <a:chOff x="358361" y="258062"/>
            <a:chExt cx="8428954" cy="3216600"/>
          </a:xfrm>
        </p:grpSpPr>
        <p:sp>
          <p:nvSpPr>
            <p:cNvPr id="571" name="Google Shape;571;p32"/>
            <p:cNvSpPr/>
            <p:nvPr/>
          </p:nvSpPr>
          <p:spPr>
            <a:xfrm>
              <a:off x="358361" y="258062"/>
              <a:ext cx="8427300" cy="32166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  <a:effectLst>
              <a:outerShdw blurRad="85725" dist="38100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2"/>
            <p:cNvSpPr/>
            <p:nvPr/>
          </p:nvSpPr>
          <p:spPr>
            <a:xfrm>
              <a:off x="360015" y="258062"/>
              <a:ext cx="8427300" cy="32166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  <a:effectLst>
              <a:outerShdw blurRad="85725" dist="38100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3" name="Google Shape;573;p32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574" name="Google Shape;574;p32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85725" dist="38100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75" name="Google Shape;575;p32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576" name="Google Shape;576;p32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85725" dist="38100" dir="5400000" algn="bl" rotWithShape="0">
                    <a:schemeClr val="dk1">
                      <a:alpha val="16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" name="Google Shape;577;p32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85725" dist="38100" dir="5400000" algn="bl" rotWithShape="0">
                    <a:schemeClr val="dk1">
                      <a:alpha val="16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" name="Google Shape;578;p32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85725" dist="38100" dir="5400000" algn="bl" rotWithShape="0">
                    <a:schemeClr val="dk1">
                      <a:alpha val="16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579" name="Google Shape;579;p32"/>
          <p:cNvGrpSpPr/>
          <p:nvPr/>
        </p:nvGrpSpPr>
        <p:grpSpPr>
          <a:xfrm>
            <a:off x="3521825" y="3242775"/>
            <a:ext cx="4695887" cy="1063125"/>
            <a:chOff x="486920" y="1114962"/>
            <a:chExt cx="5350828" cy="1211400"/>
          </a:xfrm>
        </p:grpSpPr>
        <p:sp>
          <p:nvSpPr>
            <p:cNvPr id="580" name="Google Shape;580;p32"/>
            <p:cNvSpPr/>
            <p:nvPr/>
          </p:nvSpPr>
          <p:spPr>
            <a:xfrm>
              <a:off x="486920" y="1114962"/>
              <a:ext cx="5350800" cy="1211400"/>
            </a:xfrm>
            <a:prstGeom prst="roundRect">
              <a:avLst>
                <a:gd name="adj" fmla="val 14925"/>
              </a:avLst>
            </a:prstGeom>
            <a:gradFill>
              <a:gsLst>
                <a:gs pos="0">
                  <a:schemeClr val="lt1"/>
                </a:gs>
                <a:gs pos="100000">
                  <a:srgbClr val="F9F8FF">
                    <a:alpha val="86666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57150" dist="47625" dir="546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486949" y="1114991"/>
              <a:ext cx="5350800" cy="3552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2" name="Google Shape;582;p32"/>
            <p:cNvGrpSpPr/>
            <p:nvPr/>
          </p:nvGrpSpPr>
          <p:grpSpPr>
            <a:xfrm rot="10800000" flipH="1">
              <a:off x="620929" y="1244995"/>
              <a:ext cx="429322" cy="93999"/>
              <a:chOff x="5578333" y="744468"/>
              <a:chExt cx="431653" cy="94500"/>
            </a:xfrm>
          </p:grpSpPr>
          <p:sp>
            <p:nvSpPr>
              <p:cNvPr id="583" name="Google Shape;583;p32"/>
              <p:cNvSpPr/>
              <p:nvPr/>
            </p:nvSpPr>
            <p:spPr>
              <a:xfrm>
                <a:off x="5578333" y="744468"/>
                <a:ext cx="94500" cy="94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2"/>
              <p:cNvSpPr/>
              <p:nvPr/>
            </p:nvSpPr>
            <p:spPr>
              <a:xfrm>
                <a:off x="5746910" y="744468"/>
                <a:ext cx="94500" cy="9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2"/>
              <p:cNvSpPr/>
              <p:nvPr/>
            </p:nvSpPr>
            <p:spPr>
              <a:xfrm>
                <a:off x="5915486" y="744468"/>
                <a:ext cx="94500" cy="94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Google Shape;587;p33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588" name="Google Shape;588;p33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0" name="Google Shape;590;p33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591" name="Google Shape;591;p33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3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3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3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5" name="Google Shape;595;p33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596" name="Google Shape;596;p33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97" name="Google Shape;597;p33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598" name="Google Shape;598;p33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33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33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601" name="Google Shape;601;p33"/>
          <p:cNvGrpSpPr/>
          <p:nvPr/>
        </p:nvGrpSpPr>
        <p:grpSpPr>
          <a:xfrm>
            <a:off x="1773576" y="1120075"/>
            <a:ext cx="2299225" cy="3108284"/>
            <a:chOff x="486919" y="1114962"/>
            <a:chExt cx="2619901" cy="3541800"/>
          </a:xfrm>
        </p:grpSpPr>
        <p:sp>
          <p:nvSpPr>
            <p:cNvPr id="602" name="Google Shape;602;p33"/>
            <p:cNvSpPr/>
            <p:nvPr/>
          </p:nvSpPr>
          <p:spPr>
            <a:xfrm>
              <a:off x="486920" y="1114962"/>
              <a:ext cx="2619900" cy="3541800"/>
            </a:xfrm>
            <a:prstGeom prst="roundRect">
              <a:avLst>
                <a:gd name="adj" fmla="val 12355"/>
              </a:avLst>
            </a:prstGeom>
            <a:gradFill>
              <a:gsLst>
                <a:gs pos="0">
                  <a:schemeClr val="lt1"/>
                </a:gs>
                <a:gs pos="100000">
                  <a:srgbClr val="F9F8FF">
                    <a:alpha val="86666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57150" dist="47625" dir="546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486919" y="1114991"/>
              <a:ext cx="2619900" cy="3552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 w="9525" cap="flat" cmpd="sng">
              <a:solidFill>
                <a:srgbClr val="D2D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4" name="Google Shape;604;p33"/>
            <p:cNvGrpSpPr/>
            <p:nvPr/>
          </p:nvGrpSpPr>
          <p:grpSpPr>
            <a:xfrm rot="10800000" flipH="1">
              <a:off x="620929" y="1244995"/>
              <a:ext cx="429322" cy="93999"/>
              <a:chOff x="5578333" y="744468"/>
              <a:chExt cx="431653" cy="94500"/>
            </a:xfrm>
          </p:grpSpPr>
          <p:sp>
            <p:nvSpPr>
              <p:cNvPr id="605" name="Google Shape;605;p33"/>
              <p:cNvSpPr/>
              <p:nvPr/>
            </p:nvSpPr>
            <p:spPr>
              <a:xfrm>
                <a:off x="5578333" y="744468"/>
                <a:ext cx="94500" cy="94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33"/>
              <p:cNvSpPr/>
              <p:nvPr/>
            </p:nvSpPr>
            <p:spPr>
              <a:xfrm>
                <a:off x="5746910" y="744468"/>
                <a:ext cx="94500" cy="9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33"/>
              <p:cNvSpPr/>
              <p:nvPr/>
            </p:nvSpPr>
            <p:spPr>
              <a:xfrm>
                <a:off x="5915486" y="744468"/>
                <a:ext cx="94500" cy="94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08" name="Google Shape;608;p33"/>
          <p:cNvGrpSpPr/>
          <p:nvPr/>
        </p:nvGrpSpPr>
        <p:grpSpPr>
          <a:xfrm>
            <a:off x="5083801" y="1120075"/>
            <a:ext cx="2299252" cy="3108284"/>
            <a:chOff x="91807" y="1114962"/>
            <a:chExt cx="2619932" cy="3541800"/>
          </a:xfrm>
        </p:grpSpPr>
        <p:sp>
          <p:nvSpPr>
            <p:cNvPr id="609" name="Google Shape;609;p33"/>
            <p:cNvSpPr/>
            <p:nvPr/>
          </p:nvSpPr>
          <p:spPr>
            <a:xfrm>
              <a:off x="91807" y="1114962"/>
              <a:ext cx="2619900" cy="3541800"/>
            </a:xfrm>
            <a:prstGeom prst="roundRect">
              <a:avLst>
                <a:gd name="adj" fmla="val 12355"/>
              </a:avLst>
            </a:prstGeom>
            <a:gradFill>
              <a:gsLst>
                <a:gs pos="0">
                  <a:schemeClr val="lt1"/>
                </a:gs>
                <a:gs pos="100000">
                  <a:srgbClr val="F9F8FF">
                    <a:alpha val="86666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57150" dist="47625" dir="546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91839" y="1114991"/>
              <a:ext cx="2619900" cy="3552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 w="9525" cap="flat" cmpd="sng">
              <a:solidFill>
                <a:srgbClr val="D2D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1" name="Google Shape;611;p33"/>
            <p:cNvGrpSpPr/>
            <p:nvPr/>
          </p:nvGrpSpPr>
          <p:grpSpPr>
            <a:xfrm rot="10800000" flipH="1">
              <a:off x="229496" y="1244995"/>
              <a:ext cx="429322" cy="93999"/>
              <a:chOff x="5184775" y="744468"/>
              <a:chExt cx="431653" cy="94500"/>
            </a:xfrm>
          </p:grpSpPr>
          <p:sp>
            <p:nvSpPr>
              <p:cNvPr id="612" name="Google Shape;612;p33"/>
              <p:cNvSpPr/>
              <p:nvPr/>
            </p:nvSpPr>
            <p:spPr>
              <a:xfrm>
                <a:off x="5184775" y="744468"/>
                <a:ext cx="94500" cy="94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33"/>
              <p:cNvSpPr/>
              <p:nvPr/>
            </p:nvSpPr>
            <p:spPr>
              <a:xfrm>
                <a:off x="5353352" y="744468"/>
                <a:ext cx="94500" cy="9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33"/>
              <p:cNvSpPr/>
              <p:nvPr/>
            </p:nvSpPr>
            <p:spPr>
              <a:xfrm>
                <a:off x="5521928" y="744468"/>
                <a:ext cx="94500" cy="94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1_1_1"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6" name="Google Shape;616;p34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617" name="Google Shape;617;p34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4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9" name="Google Shape;619;p34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620" name="Google Shape;620;p34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34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34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34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4" name="Google Shape;624;p34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625" name="Google Shape;625;p34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26" name="Google Shape;626;p34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627" name="Google Shape;627;p34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" name="Google Shape;628;p34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" name="Google Shape;629;p34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630" name="Google Shape;630;p34"/>
          <p:cNvGrpSpPr/>
          <p:nvPr/>
        </p:nvGrpSpPr>
        <p:grpSpPr>
          <a:xfrm>
            <a:off x="6830653" y="1437528"/>
            <a:ext cx="1591816" cy="1122977"/>
            <a:chOff x="486931" y="1114949"/>
            <a:chExt cx="2517900" cy="1776300"/>
          </a:xfrm>
        </p:grpSpPr>
        <p:sp>
          <p:nvSpPr>
            <p:cNvPr id="631" name="Google Shape;631;p34"/>
            <p:cNvSpPr/>
            <p:nvPr/>
          </p:nvSpPr>
          <p:spPr>
            <a:xfrm>
              <a:off x="486931" y="1114949"/>
              <a:ext cx="2517900" cy="1776300"/>
            </a:xfrm>
            <a:prstGeom prst="roundRect">
              <a:avLst>
                <a:gd name="adj" fmla="val 12355"/>
              </a:avLst>
            </a:prstGeom>
            <a:gradFill>
              <a:gsLst>
                <a:gs pos="0">
                  <a:schemeClr val="lt1"/>
                </a:gs>
                <a:gs pos="100000">
                  <a:srgbClr val="F9F8FF">
                    <a:alpha val="86666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57150" dist="47625" dir="546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4"/>
            <p:cNvSpPr/>
            <p:nvPr/>
          </p:nvSpPr>
          <p:spPr>
            <a:xfrm>
              <a:off x="486931" y="1114988"/>
              <a:ext cx="2517900" cy="3552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 w="9525" cap="flat" cmpd="sng">
              <a:solidFill>
                <a:srgbClr val="D2D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3" name="Google Shape;633;p34"/>
            <p:cNvGrpSpPr/>
            <p:nvPr/>
          </p:nvGrpSpPr>
          <p:grpSpPr>
            <a:xfrm rot="10800000" flipH="1">
              <a:off x="620929" y="1244995"/>
              <a:ext cx="429322" cy="93999"/>
              <a:chOff x="5578333" y="744468"/>
              <a:chExt cx="431653" cy="94500"/>
            </a:xfrm>
          </p:grpSpPr>
          <p:sp>
            <p:nvSpPr>
              <p:cNvPr id="634" name="Google Shape;634;p34"/>
              <p:cNvSpPr/>
              <p:nvPr/>
            </p:nvSpPr>
            <p:spPr>
              <a:xfrm>
                <a:off x="5578333" y="744468"/>
                <a:ext cx="94500" cy="94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34"/>
              <p:cNvSpPr/>
              <p:nvPr/>
            </p:nvSpPr>
            <p:spPr>
              <a:xfrm>
                <a:off x="5746910" y="744468"/>
                <a:ext cx="94500" cy="9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34"/>
              <p:cNvSpPr/>
              <p:nvPr/>
            </p:nvSpPr>
            <p:spPr>
              <a:xfrm>
                <a:off x="5915486" y="744468"/>
                <a:ext cx="94500" cy="94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7" name="Google Shape;637;p34"/>
          <p:cNvGrpSpPr/>
          <p:nvPr/>
        </p:nvGrpSpPr>
        <p:grpSpPr>
          <a:xfrm>
            <a:off x="2497124" y="1208425"/>
            <a:ext cx="4166209" cy="2778904"/>
            <a:chOff x="486897" y="1114972"/>
            <a:chExt cx="5169635" cy="3448200"/>
          </a:xfrm>
        </p:grpSpPr>
        <p:sp>
          <p:nvSpPr>
            <p:cNvPr id="638" name="Google Shape;638;p34"/>
            <p:cNvSpPr/>
            <p:nvPr/>
          </p:nvSpPr>
          <p:spPr>
            <a:xfrm>
              <a:off x="486932" y="1114972"/>
              <a:ext cx="5169600" cy="3448200"/>
            </a:xfrm>
            <a:prstGeom prst="roundRect">
              <a:avLst>
                <a:gd name="adj" fmla="val 7978"/>
              </a:avLst>
            </a:prstGeom>
            <a:gradFill>
              <a:gsLst>
                <a:gs pos="0">
                  <a:schemeClr val="lt1"/>
                </a:gs>
                <a:gs pos="100000">
                  <a:srgbClr val="F9F8FF">
                    <a:alpha val="86666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57150" dist="47625" dir="546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4"/>
            <p:cNvSpPr/>
            <p:nvPr/>
          </p:nvSpPr>
          <p:spPr>
            <a:xfrm>
              <a:off x="486897" y="1115004"/>
              <a:ext cx="5169600" cy="3552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 w="9525" cap="flat" cmpd="sng">
              <a:solidFill>
                <a:srgbClr val="D2D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0" name="Google Shape;640;p34"/>
            <p:cNvGrpSpPr/>
            <p:nvPr/>
          </p:nvGrpSpPr>
          <p:grpSpPr>
            <a:xfrm rot="10800000" flipH="1">
              <a:off x="620929" y="1244995"/>
              <a:ext cx="429322" cy="93999"/>
              <a:chOff x="5578333" y="744468"/>
              <a:chExt cx="431653" cy="94500"/>
            </a:xfrm>
          </p:grpSpPr>
          <p:sp>
            <p:nvSpPr>
              <p:cNvPr id="641" name="Google Shape;641;p34"/>
              <p:cNvSpPr/>
              <p:nvPr/>
            </p:nvSpPr>
            <p:spPr>
              <a:xfrm>
                <a:off x="5578333" y="744468"/>
                <a:ext cx="94500" cy="94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34"/>
              <p:cNvSpPr/>
              <p:nvPr/>
            </p:nvSpPr>
            <p:spPr>
              <a:xfrm>
                <a:off x="5746910" y="744468"/>
                <a:ext cx="94500" cy="9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34"/>
              <p:cNvSpPr/>
              <p:nvPr/>
            </p:nvSpPr>
            <p:spPr>
              <a:xfrm>
                <a:off x="5915486" y="744468"/>
                <a:ext cx="94500" cy="94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4" name="Google Shape;644;p34"/>
          <p:cNvGrpSpPr/>
          <p:nvPr/>
        </p:nvGrpSpPr>
        <p:grpSpPr>
          <a:xfrm>
            <a:off x="730778" y="1437528"/>
            <a:ext cx="1591816" cy="1122977"/>
            <a:chOff x="486931" y="1114949"/>
            <a:chExt cx="2517900" cy="1776300"/>
          </a:xfrm>
        </p:grpSpPr>
        <p:sp>
          <p:nvSpPr>
            <p:cNvPr id="645" name="Google Shape;645;p34"/>
            <p:cNvSpPr/>
            <p:nvPr/>
          </p:nvSpPr>
          <p:spPr>
            <a:xfrm>
              <a:off x="486931" y="1114949"/>
              <a:ext cx="2517900" cy="1776300"/>
            </a:xfrm>
            <a:prstGeom prst="roundRect">
              <a:avLst>
                <a:gd name="adj" fmla="val 12355"/>
              </a:avLst>
            </a:prstGeom>
            <a:gradFill>
              <a:gsLst>
                <a:gs pos="0">
                  <a:schemeClr val="lt1"/>
                </a:gs>
                <a:gs pos="100000">
                  <a:srgbClr val="F9F8FF">
                    <a:alpha val="86666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57150" dist="47625" dir="546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4"/>
            <p:cNvSpPr/>
            <p:nvPr/>
          </p:nvSpPr>
          <p:spPr>
            <a:xfrm>
              <a:off x="486931" y="1114988"/>
              <a:ext cx="2517900" cy="3552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 w="9525" cap="flat" cmpd="sng">
              <a:solidFill>
                <a:srgbClr val="D2D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7" name="Google Shape;647;p34"/>
            <p:cNvGrpSpPr/>
            <p:nvPr/>
          </p:nvGrpSpPr>
          <p:grpSpPr>
            <a:xfrm rot="10800000" flipH="1">
              <a:off x="620929" y="1244995"/>
              <a:ext cx="429322" cy="93999"/>
              <a:chOff x="5578333" y="744468"/>
              <a:chExt cx="431653" cy="94500"/>
            </a:xfrm>
          </p:grpSpPr>
          <p:sp>
            <p:nvSpPr>
              <p:cNvPr id="648" name="Google Shape;648;p34"/>
              <p:cNvSpPr/>
              <p:nvPr/>
            </p:nvSpPr>
            <p:spPr>
              <a:xfrm>
                <a:off x="5578333" y="744468"/>
                <a:ext cx="94500" cy="94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34"/>
              <p:cNvSpPr/>
              <p:nvPr/>
            </p:nvSpPr>
            <p:spPr>
              <a:xfrm>
                <a:off x="5746910" y="744468"/>
                <a:ext cx="94500" cy="9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34"/>
              <p:cNvSpPr/>
              <p:nvPr/>
            </p:nvSpPr>
            <p:spPr>
              <a:xfrm>
                <a:off x="5915486" y="744468"/>
                <a:ext cx="94500" cy="94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9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126" name="Google Shape;126;p9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9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" name="Google Shape;128;p9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129" name="Google Shape;129;p9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9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9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9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" name="Google Shape;133;p9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134" name="Google Shape;134;p9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5" name="Google Shape;135;p9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136" name="Google Shape;136;p9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137;p9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138;p9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39" name="Google Shape;139;p9"/>
          <p:cNvSpPr txBox="1">
            <a:spLocks noGrp="1"/>
          </p:cNvSpPr>
          <p:nvPr>
            <p:ph type="title"/>
          </p:nvPr>
        </p:nvSpPr>
        <p:spPr>
          <a:xfrm rot="625">
            <a:off x="720000" y="2140064"/>
            <a:ext cx="3297600" cy="14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0" name="Google Shape;140;p9"/>
          <p:cNvSpPr txBox="1">
            <a:spLocks noGrp="1"/>
          </p:cNvSpPr>
          <p:nvPr>
            <p:ph type="subTitle" idx="1"/>
          </p:nvPr>
        </p:nvSpPr>
        <p:spPr>
          <a:xfrm>
            <a:off x="4712700" y="1444133"/>
            <a:ext cx="3458100" cy="22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13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165" name="Google Shape;165;p13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7" name="Google Shape;167;p13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168" name="Google Shape;168;p13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3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3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3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" name="Google Shape;172;p13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173" name="Google Shape;173;p13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4" name="Google Shape;174;p13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175" name="Google Shape;175;p13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176;p13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177;p13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78" name="Google Shape;178;p13"/>
          <p:cNvSpPr txBox="1">
            <a:spLocks noGrp="1"/>
          </p:cNvSpPr>
          <p:nvPr>
            <p:ph type="ctrTitle"/>
          </p:nvPr>
        </p:nvSpPr>
        <p:spPr>
          <a:xfrm>
            <a:off x="4884806" y="687907"/>
            <a:ext cx="33870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1"/>
          </p:nvPr>
        </p:nvSpPr>
        <p:spPr>
          <a:xfrm>
            <a:off x="4884806" y="1054907"/>
            <a:ext cx="33870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 idx="2" hasCustomPrompt="1"/>
          </p:nvPr>
        </p:nvSpPr>
        <p:spPr>
          <a:xfrm>
            <a:off x="3900975" y="685907"/>
            <a:ext cx="983700" cy="8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81" name="Google Shape;181;p13"/>
          <p:cNvSpPr txBox="1">
            <a:spLocks noGrp="1"/>
          </p:cNvSpPr>
          <p:nvPr>
            <p:ph type="ctrTitle" idx="3"/>
          </p:nvPr>
        </p:nvSpPr>
        <p:spPr>
          <a:xfrm>
            <a:off x="4884825" y="1702324"/>
            <a:ext cx="33870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4"/>
          </p:nvPr>
        </p:nvSpPr>
        <p:spPr>
          <a:xfrm>
            <a:off x="4884825" y="2072152"/>
            <a:ext cx="33867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 idx="5" hasCustomPrompt="1"/>
          </p:nvPr>
        </p:nvSpPr>
        <p:spPr>
          <a:xfrm>
            <a:off x="3900975" y="1703097"/>
            <a:ext cx="983700" cy="8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84" name="Google Shape;184;p13"/>
          <p:cNvSpPr txBox="1">
            <a:spLocks noGrp="1"/>
          </p:cNvSpPr>
          <p:nvPr>
            <p:ph type="ctrTitle" idx="6"/>
          </p:nvPr>
        </p:nvSpPr>
        <p:spPr>
          <a:xfrm>
            <a:off x="4884806" y="2716760"/>
            <a:ext cx="33870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subTitle" idx="7"/>
          </p:nvPr>
        </p:nvSpPr>
        <p:spPr>
          <a:xfrm>
            <a:off x="4884806" y="3082546"/>
            <a:ext cx="33870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title" idx="8" hasCustomPrompt="1"/>
          </p:nvPr>
        </p:nvSpPr>
        <p:spPr>
          <a:xfrm>
            <a:off x="3900975" y="2708167"/>
            <a:ext cx="983700" cy="8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87" name="Google Shape;187;p13"/>
          <p:cNvSpPr txBox="1">
            <a:spLocks noGrp="1"/>
          </p:cNvSpPr>
          <p:nvPr>
            <p:ph type="subTitle" idx="9"/>
          </p:nvPr>
        </p:nvSpPr>
        <p:spPr>
          <a:xfrm>
            <a:off x="4884804" y="4105722"/>
            <a:ext cx="3386700" cy="49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13"/>
          <p:cNvSpPr txBox="1">
            <a:spLocks noGrp="1"/>
          </p:cNvSpPr>
          <p:nvPr>
            <p:ph type="title" idx="13" hasCustomPrompt="1"/>
          </p:nvPr>
        </p:nvSpPr>
        <p:spPr>
          <a:xfrm>
            <a:off x="3900975" y="3731625"/>
            <a:ext cx="983400" cy="867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89" name="Google Shape;189;p13"/>
          <p:cNvSpPr txBox="1">
            <a:spLocks noGrp="1"/>
          </p:cNvSpPr>
          <p:nvPr>
            <p:ph type="ctrTitle" idx="14"/>
          </p:nvPr>
        </p:nvSpPr>
        <p:spPr>
          <a:xfrm>
            <a:off x="4884804" y="3737197"/>
            <a:ext cx="3386700" cy="36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90" name="Google Shape;190;p13"/>
          <p:cNvSpPr txBox="1">
            <a:spLocks noGrp="1"/>
          </p:cNvSpPr>
          <p:nvPr>
            <p:ph type="title" idx="15"/>
          </p:nvPr>
        </p:nvSpPr>
        <p:spPr>
          <a:xfrm>
            <a:off x="822750" y="2035128"/>
            <a:ext cx="2835900" cy="10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_1_1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16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227" name="Google Shape;227;p16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" name="Google Shape;229;p16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230" name="Google Shape;230;p16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6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6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6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6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235" name="Google Shape;235;p16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6" name="Google Shape;236;p16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237" name="Google Shape;237;p16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238;p16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239;p16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40" name="Google Shape;240;p16"/>
          <p:cNvSpPr txBox="1">
            <a:spLocks noGrp="1"/>
          </p:cNvSpPr>
          <p:nvPr>
            <p:ph type="title"/>
          </p:nvPr>
        </p:nvSpPr>
        <p:spPr>
          <a:xfrm>
            <a:off x="1755450" y="1674196"/>
            <a:ext cx="2811000" cy="7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6"/>
          <p:cNvSpPr txBox="1">
            <a:spLocks noGrp="1"/>
          </p:cNvSpPr>
          <p:nvPr>
            <p:ph type="subTitle" idx="1"/>
          </p:nvPr>
        </p:nvSpPr>
        <p:spPr>
          <a:xfrm>
            <a:off x="1755375" y="2424696"/>
            <a:ext cx="2811000" cy="14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7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444" name="Google Shape;444;p27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7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6" name="Google Shape;446;p27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447" name="Google Shape;447;p27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7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27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27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1" name="Google Shape;451;p27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452" name="Google Shape;452;p27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53" name="Google Shape;453;p27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454" name="Google Shape;454;p27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455;p27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456;p27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57" name="Google Shape;457;p27"/>
          <p:cNvSpPr txBox="1">
            <a:spLocks noGrp="1"/>
          </p:cNvSpPr>
          <p:nvPr>
            <p:ph type="title"/>
          </p:nvPr>
        </p:nvSpPr>
        <p:spPr>
          <a:xfrm>
            <a:off x="720000" y="692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7_1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28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460" name="Google Shape;460;p28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8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2" name="Google Shape;462;p28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463" name="Google Shape;463;p28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8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8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8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7" name="Google Shape;467;p28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468" name="Google Shape;468;p28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69" name="Google Shape;469;p28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470" name="Google Shape;470;p28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28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28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73" name="Google Shape;473;p28"/>
          <p:cNvSpPr txBox="1">
            <a:spLocks noGrp="1"/>
          </p:cNvSpPr>
          <p:nvPr>
            <p:ph type="title"/>
          </p:nvPr>
        </p:nvSpPr>
        <p:spPr>
          <a:xfrm>
            <a:off x="720000" y="692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8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0" name="Google Shape;500;p30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501" name="Google Shape;501;p30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0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3" name="Google Shape;503;p30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504" name="Google Shape;504;p30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0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0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0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8" name="Google Shape;508;p30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509" name="Google Shape;509;p30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10" name="Google Shape;510;p30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511" name="Google Shape;511;p30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12;p30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513;p30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514" name="Google Shape;514;p30"/>
          <p:cNvSpPr txBox="1">
            <a:spLocks noGrp="1"/>
          </p:cNvSpPr>
          <p:nvPr>
            <p:ph type="ctrTitle"/>
          </p:nvPr>
        </p:nvSpPr>
        <p:spPr>
          <a:xfrm>
            <a:off x="4572196" y="993025"/>
            <a:ext cx="3852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15" name="Google Shape;515;p30"/>
          <p:cNvSpPr txBox="1">
            <a:spLocks noGrp="1"/>
          </p:cNvSpPr>
          <p:nvPr>
            <p:ph type="subTitle" idx="1"/>
          </p:nvPr>
        </p:nvSpPr>
        <p:spPr>
          <a:xfrm>
            <a:off x="4850896" y="1875358"/>
            <a:ext cx="3294600" cy="11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16" name="Google Shape;516;p30"/>
          <p:cNvSpPr txBox="1"/>
          <p:nvPr/>
        </p:nvSpPr>
        <p:spPr>
          <a:xfrm>
            <a:off x="4572000" y="4153200"/>
            <a:ext cx="38511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CREDITS: This presentation template was created by </a:t>
            </a:r>
            <a:r>
              <a:rPr lang="en" sz="900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, including icons by </a:t>
            </a:r>
            <a:r>
              <a:rPr lang="en" sz="900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and infographics &amp; images by </a:t>
            </a:r>
            <a:r>
              <a:rPr lang="en" sz="900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9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17" name="Google Shape;517;p30"/>
          <p:cNvSpPr txBox="1">
            <a:spLocks noGrp="1"/>
          </p:cNvSpPr>
          <p:nvPr>
            <p:ph type="subTitle" idx="2"/>
          </p:nvPr>
        </p:nvSpPr>
        <p:spPr>
          <a:xfrm>
            <a:off x="4643300" y="3705230"/>
            <a:ext cx="3709800" cy="33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" name="Google Shape;519;p31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520" name="Google Shape;520;p31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2" name="Google Shape;522;p31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523" name="Google Shape;523;p31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1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1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1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7" name="Google Shape;527;p31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528" name="Google Shape;528;p31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29" name="Google Shape;529;p31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530" name="Google Shape;530;p31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531;p31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532;p31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533" name="Google Shape;533;p31"/>
          <p:cNvGrpSpPr/>
          <p:nvPr/>
        </p:nvGrpSpPr>
        <p:grpSpPr>
          <a:xfrm>
            <a:off x="952499" y="1113600"/>
            <a:ext cx="7240638" cy="3108284"/>
            <a:chOff x="952499" y="1418400"/>
            <a:chExt cx="7240638" cy="3108284"/>
          </a:xfrm>
        </p:grpSpPr>
        <p:grpSp>
          <p:nvGrpSpPr>
            <p:cNvPr id="534" name="Google Shape;534;p31"/>
            <p:cNvGrpSpPr/>
            <p:nvPr/>
          </p:nvGrpSpPr>
          <p:grpSpPr>
            <a:xfrm>
              <a:off x="952499" y="1418400"/>
              <a:ext cx="2299225" cy="3108284"/>
              <a:chOff x="486919" y="1114962"/>
              <a:chExt cx="2619901" cy="3541800"/>
            </a:xfrm>
          </p:grpSpPr>
          <p:sp>
            <p:nvSpPr>
              <p:cNvPr id="535" name="Google Shape;535;p31"/>
              <p:cNvSpPr/>
              <p:nvPr/>
            </p:nvSpPr>
            <p:spPr>
              <a:xfrm>
                <a:off x="486920" y="1114962"/>
                <a:ext cx="2619900" cy="3541800"/>
              </a:xfrm>
              <a:prstGeom prst="roundRect">
                <a:avLst>
                  <a:gd name="adj" fmla="val 12355"/>
                </a:avLst>
              </a:prstGeom>
              <a:gradFill>
                <a:gsLst>
                  <a:gs pos="0">
                    <a:schemeClr val="lt1"/>
                  </a:gs>
                  <a:gs pos="100000">
                    <a:srgbClr val="F9F8FF">
                      <a:alpha val="86666"/>
                    </a:srgbClr>
                  </a:gs>
                </a:gsLst>
                <a:lin ang="5400012" scaled="0"/>
              </a:gradFill>
              <a:ln>
                <a:noFill/>
              </a:ln>
              <a:effectLst>
                <a:outerShdw blurRad="57150" dist="47625" dir="5460000" algn="bl" rotWithShape="0">
                  <a:schemeClr val="dk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1"/>
              <p:cNvSpPr/>
              <p:nvPr/>
            </p:nvSpPr>
            <p:spPr>
              <a:xfrm>
                <a:off x="486919" y="1114991"/>
                <a:ext cx="2619900" cy="35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47625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37" name="Google Shape;537;p31"/>
              <p:cNvGrpSpPr/>
              <p:nvPr/>
            </p:nvGrpSpPr>
            <p:grpSpPr>
              <a:xfrm rot="10800000" flipH="1">
                <a:off x="620929" y="1244995"/>
                <a:ext cx="429322" cy="93999"/>
                <a:chOff x="5578333" y="744468"/>
                <a:chExt cx="431653" cy="94500"/>
              </a:xfrm>
            </p:grpSpPr>
            <p:sp>
              <p:nvSpPr>
                <p:cNvPr id="538" name="Google Shape;538;p31"/>
                <p:cNvSpPr/>
                <p:nvPr/>
              </p:nvSpPr>
              <p:spPr>
                <a:xfrm>
                  <a:off x="5578333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" name="Google Shape;539;p31"/>
                <p:cNvSpPr/>
                <p:nvPr/>
              </p:nvSpPr>
              <p:spPr>
                <a:xfrm>
                  <a:off x="5746910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" name="Google Shape;540;p31"/>
                <p:cNvSpPr/>
                <p:nvPr/>
              </p:nvSpPr>
              <p:spPr>
                <a:xfrm>
                  <a:off x="5915486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41" name="Google Shape;541;p31"/>
            <p:cNvGrpSpPr/>
            <p:nvPr/>
          </p:nvGrpSpPr>
          <p:grpSpPr>
            <a:xfrm>
              <a:off x="3423211" y="1418400"/>
              <a:ext cx="2299225" cy="3108284"/>
              <a:chOff x="486919" y="1114962"/>
              <a:chExt cx="2619901" cy="3541800"/>
            </a:xfrm>
          </p:grpSpPr>
          <p:sp>
            <p:nvSpPr>
              <p:cNvPr id="542" name="Google Shape;542;p31"/>
              <p:cNvSpPr/>
              <p:nvPr/>
            </p:nvSpPr>
            <p:spPr>
              <a:xfrm>
                <a:off x="486920" y="1114962"/>
                <a:ext cx="2619900" cy="3541800"/>
              </a:xfrm>
              <a:prstGeom prst="roundRect">
                <a:avLst>
                  <a:gd name="adj" fmla="val 12355"/>
                </a:avLst>
              </a:prstGeom>
              <a:gradFill>
                <a:gsLst>
                  <a:gs pos="0">
                    <a:schemeClr val="lt1"/>
                  </a:gs>
                  <a:gs pos="100000">
                    <a:srgbClr val="F9F8FF">
                      <a:alpha val="86666"/>
                    </a:srgbClr>
                  </a:gs>
                </a:gsLst>
                <a:lin ang="5400012" scaled="0"/>
              </a:gradFill>
              <a:ln>
                <a:noFill/>
              </a:ln>
              <a:effectLst>
                <a:outerShdw blurRad="57150" dist="47625" dir="5460000" algn="bl" rotWithShape="0">
                  <a:schemeClr val="dk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1"/>
              <p:cNvSpPr/>
              <p:nvPr/>
            </p:nvSpPr>
            <p:spPr>
              <a:xfrm>
                <a:off x="486919" y="1114991"/>
                <a:ext cx="2619900" cy="35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47625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44" name="Google Shape;544;p31"/>
              <p:cNvGrpSpPr/>
              <p:nvPr/>
            </p:nvGrpSpPr>
            <p:grpSpPr>
              <a:xfrm rot="10800000" flipH="1">
                <a:off x="620929" y="1244995"/>
                <a:ext cx="429322" cy="93999"/>
                <a:chOff x="5578333" y="744468"/>
                <a:chExt cx="431653" cy="94500"/>
              </a:xfrm>
            </p:grpSpPr>
            <p:sp>
              <p:nvSpPr>
                <p:cNvPr id="545" name="Google Shape;545;p31"/>
                <p:cNvSpPr/>
                <p:nvPr/>
              </p:nvSpPr>
              <p:spPr>
                <a:xfrm>
                  <a:off x="5578333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" name="Google Shape;546;p31"/>
                <p:cNvSpPr/>
                <p:nvPr/>
              </p:nvSpPr>
              <p:spPr>
                <a:xfrm>
                  <a:off x="5746910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" name="Google Shape;547;p31"/>
                <p:cNvSpPr/>
                <p:nvPr/>
              </p:nvSpPr>
              <p:spPr>
                <a:xfrm>
                  <a:off x="5915486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48" name="Google Shape;548;p31"/>
            <p:cNvGrpSpPr/>
            <p:nvPr/>
          </p:nvGrpSpPr>
          <p:grpSpPr>
            <a:xfrm>
              <a:off x="5893911" y="1418400"/>
              <a:ext cx="2299225" cy="3108284"/>
              <a:chOff x="486919" y="1114962"/>
              <a:chExt cx="2619901" cy="3541800"/>
            </a:xfrm>
          </p:grpSpPr>
          <p:sp>
            <p:nvSpPr>
              <p:cNvPr id="549" name="Google Shape;549;p31"/>
              <p:cNvSpPr/>
              <p:nvPr/>
            </p:nvSpPr>
            <p:spPr>
              <a:xfrm>
                <a:off x="486920" y="1114962"/>
                <a:ext cx="2619900" cy="3541800"/>
              </a:xfrm>
              <a:prstGeom prst="roundRect">
                <a:avLst>
                  <a:gd name="adj" fmla="val 12355"/>
                </a:avLst>
              </a:prstGeom>
              <a:gradFill>
                <a:gsLst>
                  <a:gs pos="0">
                    <a:schemeClr val="lt1"/>
                  </a:gs>
                  <a:gs pos="100000">
                    <a:srgbClr val="F9F8FF">
                      <a:alpha val="86666"/>
                    </a:srgbClr>
                  </a:gs>
                </a:gsLst>
                <a:lin ang="5400012" scaled="0"/>
              </a:gradFill>
              <a:ln>
                <a:noFill/>
              </a:ln>
              <a:effectLst>
                <a:outerShdw blurRad="57150" dist="47625" dir="5460000" algn="bl" rotWithShape="0">
                  <a:schemeClr val="dk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1"/>
              <p:cNvSpPr/>
              <p:nvPr/>
            </p:nvSpPr>
            <p:spPr>
              <a:xfrm>
                <a:off x="486919" y="1114991"/>
                <a:ext cx="2619900" cy="35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47625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1" name="Google Shape;551;p31"/>
              <p:cNvGrpSpPr/>
              <p:nvPr/>
            </p:nvGrpSpPr>
            <p:grpSpPr>
              <a:xfrm rot="10800000" flipH="1">
                <a:off x="620929" y="1244995"/>
                <a:ext cx="429322" cy="93999"/>
                <a:chOff x="5578333" y="744468"/>
                <a:chExt cx="431653" cy="94500"/>
              </a:xfrm>
            </p:grpSpPr>
            <p:sp>
              <p:nvSpPr>
                <p:cNvPr id="552" name="Google Shape;552;p31"/>
                <p:cNvSpPr/>
                <p:nvPr/>
              </p:nvSpPr>
              <p:spPr>
                <a:xfrm>
                  <a:off x="5578333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3" name="Google Shape;553;p31"/>
                <p:cNvSpPr/>
                <p:nvPr/>
              </p:nvSpPr>
              <p:spPr>
                <a:xfrm>
                  <a:off x="5746910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" name="Google Shape;554;p31"/>
                <p:cNvSpPr/>
                <p:nvPr/>
              </p:nvSpPr>
              <p:spPr>
                <a:xfrm>
                  <a:off x="5915486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lt1"/>
            </a:gs>
            <a:gs pos="100000">
              <a:schemeClr val="lt2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rbitron"/>
              <a:buNone/>
              <a:defRPr sz="2800" b="1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8" r:id="rId3"/>
    <p:sldLayoutId id="2147483659" r:id="rId4"/>
    <p:sldLayoutId id="2147483662" r:id="rId5"/>
    <p:sldLayoutId id="2147483673" r:id="rId6"/>
    <p:sldLayoutId id="2147483674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gk0-V8zDfhE?feature=oembed" TargetMode="Externa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4BA19BF-5E9B-4A79-9E10-84FF62272877}"/>
              </a:ext>
            </a:extLst>
          </p:cNvPr>
          <p:cNvSpPr/>
          <p:nvPr/>
        </p:nvSpPr>
        <p:spPr>
          <a:xfrm>
            <a:off x="3280228" y="727746"/>
            <a:ext cx="5109029" cy="2900825"/>
          </a:xfrm>
          <a:prstGeom prst="roundRect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1" name="Google Shape;661;p38"/>
          <p:cNvSpPr txBox="1">
            <a:spLocks noGrp="1"/>
          </p:cNvSpPr>
          <p:nvPr>
            <p:ph type="ctrTitle"/>
          </p:nvPr>
        </p:nvSpPr>
        <p:spPr>
          <a:xfrm>
            <a:off x="3280228" y="1178004"/>
            <a:ext cx="5029200" cy="23707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dirty="0">
                <a:latin typeface="Kanit" pitchFamily="2" charset="-34"/>
                <a:cs typeface="Kanit" pitchFamily="2" charset="-34"/>
              </a:rPr>
              <a:t>รหัสวิชา ว15102 วิชาวิทยาการคำนวณ </a:t>
            </a:r>
            <a:br>
              <a:rPr lang="th-TH" sz="2000" dirty="0">
                <a:latin typeface="Kanit" pitchFamily="2" charset="-34"/>
                <a:cs typeface="Kanit" pitchFamily="2" charset="-34"/>
              </a:rPr>
            </a:br>
            <a:r>
              <a:rPr lang="th-TH" sz="2000" dirty="0">
                <a:latin typeface="Kanit" pitchFamily="2" charset="-34"/>
                <a:cs typeface="Kanit" pitchFamily="2" charset="-34"/>
              </a:rPr>
              <a:t>หน่วยการเรียนรู้ที่ 3 ข้อมูลสารสนเทศ</a:t>
            </a:r>
            <a:br>
              <a:rPr lang="th-TH" sz="2000" dirty="0">
                <a:latin typeface="Kanit" pitchFamily="2" charset="-34"/>
                <a:cs typeface="Kanit" pitchFamily="2" charset="-34"/>
              </a:rPr>
            </a:br>
            <a:r>
              <a:rPr lang="th-TH" sz="2000" dirty="0">
                <a:latin typeface="Kanit" pitchFamily="2" charset="-34"/>
                <a:cs typeface="Kanit" pitchFamily="2" charset="-34"/>
              </a:rPr>
              <a:t>เรื่อง รู้จักข้อมูล</a:t>
            </a:r>
            <a:br>
              <a:rPr lang="th-TH" sz="2000" dirty="0">
                <a:latin typeface="Kanit" pitchFamily="2" charset="-34"/>
                <a:cs typeface="Kanit" pitchFamily="2" charset="-34"/>
              </a:rPr>
            </a:br>
            <a:r>
              <a:rPr lang="th-TH" sz="2000" dirty="0">
                <a:latin typeface="Kanit" pitchFamily="2" charset="-34"/>
                <a:cs typeface="Kanit" pitchFamily="2" charset="-34"/>
              </a:rPr>
              <a:t>ชั้นประถมศึกษาปีที่ 5 </a:t>
            </a:r>
            <a:br>
              <a:rPr lang="th-TH" sz="2000" dirty="0">
                <a:latin typeface="Kanit" pitchFamily="2" charset="-34"/>
                <a:cs typeface="Kanit" pitchFamily="2" charset="-34"/>
              </a:rPr>
            </a:br>
            <a:r>
              <a:rPr lang="th-TH" sz="2000" dirty="0">
                <a:latin typeface="Kanit" pitchFamily="2" charset="-34"/>
                <a:cs typeface="Kanit" pitchFamily="2" charset="-34"/>
              </a:rPr>
              <a:t>โรงเรียนเทศบาลบ้านสามเหลี่ยม</a:t>
            </a:r>
            <a:br>
              <a:rPr lang="th-TH" sz="1800" b="0" dirty="0">
                <a:latin typeface="Kanit" pitchFamily="2" charset="-34"/>
                <a:cs typeface="Kanit" pitchFamily="2" charset="-34"/>
              </a:rPr>
            </a:br>
            <a:endParaRPr sz="1800" b="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662" name="Google Shape;662;p38"/>
          <p:cNvSpPr/>
          <p:nvPr/>
        </p:nvSpPr>
        <p:spPr>
          <a:xfrm>
            <a:off x="4263009" y="3892229"/>
            <a:ext cx="2874954" cy="37320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 cap="flat" cmpd="sng">
            <a:solidFill>
              <a:srgbClr val="D2D6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5400000" algn="bl" rotWithShape="0">
              <a:schemeClr val="dk1">
                <a:alpha val="17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3" name="Google Shape;663;p38"/>
          <p:cNvSpPr txBox="1">
            <a:spLocks noGrp="1"/>
          </p:cNvSpPr>
          <p:nvPr>
            <p:ph type="subTitle" idx="1"/>
          </p:nvPr>
        </p:nvSpPr>
        <p:spPr>
          <a:xfrm>
            <a:off x="4263009" y="3873629"/>
            <a:ext cx="2874954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500" dirty="0">
                <a:latin typeface="Kanit" pitchFamily="2" charset="-34"/>
                <a:cs typeface="Kanit" pitchFamily="2" charset="-34"/>
              </a:rPr>
              <a:t>นายปรัชญา คำ</a:t>
            </a:r>
            <a:r>
              <a:rPr lang="th-TH" sz="1500" dirty="0" err="1">
                <a:latin typeface="Kanit" pitchFamily="2" charset="-34"/>
                <a:cs typeface="Kanit" pitchFamily="2" charset="-34"/>
              </a:rPr>
              <a:t>คร</a:t>
            </a:r>
            <a:r>
              <a:rPr lang="th-TH" sz="1500" dirty="0">
                <a:latin typeface="Kanit" pitchFamily="2" charset="-34"/>
                <a:cs typeface="Kanit" pitchFamily="2" charset="-34"/>
              </a:rPr>
              <a:t>ณ์ ครูผู้สอน</a:t>
            </a:r>
            <a:endParaRPr sz="1500" dirty="0">
              <a:latin typeface="Kanit" pitchFamily="2" charset="-34"/>
              <a:cs typeface="Kanit" pitchFamily="2" charset="-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759;p40">
            <a:extLst>
              <a:ext uri="{FF2B5EF4-FFF2-40B4-BE49-F238E27FC236}">
                <a16:creationId xmlns:a16="http://schemas.microsoft.com/office/drawing/2014/main" id="{6418855A-5C34-437A-BC4A-65DDC191F6D4}"/>
              </a:ext>
            </a:extLst>
          </p:cNvPr>
          <p:cNvGrpSpPr/>
          <p:nvPr/>
        </p:nvGrpSpPr>
        <p:grpSpPr>
          <a:xfrm>
            <a:off x="283028" y="253999"/>
            <a:ext cx="8577943" cy="4775201"/>
            <a:chOff x="719975" y="1114972"/>
            <a:chExt cx="3010825" cy="1776300"/>
          </a:xfrm>
        </p:grpSpPr>
        <p:sp>
          <p:nvSpPr>
            <p:cNvPr id="240" name="Google Shape;760;p40">
              <a:extLst>
                <a:ext uri="{FF2B5EF4-FFF2-40B4-BE49-F238E27FC236}">
                  <a16:creationId xmlns:a16="http://schemas.microsoft.com/office/drawing/2014/main" id="{F08C3735-71EC-4C8A-9102-D53409CDDF94}"/>
                </a:ext>
              </a:extLst>
            </p:cNvPr>
            <p:cNvSpPr/>
            <p:nvPr/>
          </p:nvSpPr>
          <p:spPr>
            <a:xfrm>
              <a:off x="720000" y="1114972"/>
              <a:ext cx="3010800" cy="1776300"/>
            </a:xfrm>
            <a:prstGeom prst="roundRect">
              <a:avLst>
                <a:gd name="adj" fmla="val 12355"/>
              </a:avLst>
            </a:prstGeom>
            <a:gradFill>
              <a:gsLst>
                <a:gs pos="0">
                  <a:schemeClr val="lt1"/>
                </a:gs>
                <a:gs pos="100000">
                  <a:srgbClr val="F9F8FF">
                    <a:alpha val="86666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57150" dist="47625" dir="546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h-TH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anose="020B0604020202020204" charset="-34"/>
                <a:cs typeface="Kanit" panose="020B0604020202020204" charset="-34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anose="020B0604020202020204" charset="-34"/>
                  <a:ea typeface="Calibri" panose="020F0502020204030204" pitchFamily="34" charset="0"/>
                  <a:cs typeface="Kanit" panose="020B0604020202020204" charset="-34"/>
                </a:rPr>
                <a:t>จากการศึกษาสถานการณ์ตัวอย่าง                           ผู้เรียนพบข้อมูลใดบ้าง 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anose="020B0604020202020204" charset="-34"/>
                  <a:ea typeface="Calibri" panose="020F0502020204030204" pitchFamily="34" charset="0"/>
                  <a:cs typeface="Kanit" panose="020B0604020202020204" charset="-34"/>
                </a:rPr>
                <a:t>?</a:t>
              </a:r>
              <a:endParaRPr lang="th-TH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anose="020B0604020202020204" charset="-34"/>
                <a:cs typeface="Kanit" panose="020B0604020202020204" charset="-34"/>
              </a:endParaRPr>
            </a:p>
          </p:txBody>
        </p:sp>
        <p:sp>
          <p:nvSpPr>
            <p:cNvPr id="241" name="Google Shape;761;p40">
              <a:extLst>
                <a:ext uri="{FF2B5EF4-FFF2-40B4-BE49-F238E27FC236}">
                  <a16:creationId xmlns:a16="http://schemas.microsoft.com/office/drawing/2014/main" id="{215C5FA0-057B-4467-BC44-1EDFD1D1AA5A}"/>
                </a:ext>
              </a:extLst>
            </p:cNvPr>
            <p:cNvSpPr/>
            <p:nvPr/>
          </p:nvSpPr>
          <p:spPr>
            <a:xfrm>
              <a:off x="719975" y="1114975"/>
              <a:ext cx="3010800" cy="3552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 w="9525" cap="flat" cmpd="sng">
              <a:solidFill>
                <a:srgbClr val="D2D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2" name="Google Shape;762;p40">
              <a:extLst>
                <a:ext uri="{FF2B5EF4-FFF2-40B4-BE49-F238E27FC236}">
                  <a16:creationId xmlns:a16="http://schemas.microsoft.com/office/drawing/2014/main" id="{3433CEF1-B103-4EA5-9DD0-A1E418B6C7DB}"/>
                </a:ext>
              </a:extLst>
            </p:cNvPr>
            <p:cNvGrpSpPr/>
            <p:nvPr/>
          </p:nvGrpSpPr>
          <p:grpSpPr>
            <a:xfrm rot="10800000" flipH="1">
              <a:off x="881412" y="1244995"/>
              <a:ext cx="429323" cy="94000"/>
              <a:chOff x="5840230" y="744467"/>
              <a:chExt cx="431654" cy="94501"/>
            </a:xfrm>
          </p:grpSpPr>
          <p:sp>
            <p:nvSpPr>
              <p:cNvPr id="243" name="Google Shape;763;p40">
                <a:extLst>
                  <a:ext uri="{FF2B5EF4-FFF2-40B4-BE49-F238E27FC236}">
                    <a16:creationId xmlns:a16="http://schemas.microsoft.com/office/drawing/2014/main" id="{68194246-7DE0-4B44-A70E-73351549243A}"/>
                  </a:ext>
                </a:extLst>
              </p:cNvPr>
              <p:cNvSpPr/>
              <p:nvPr/>
            </p:nvSpPr>
            <p:spPr>
              <a:xfrm>
                <a:off x="5840230" y="744468"/>
                <a:ext cx="94500" cy="94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764;p40">
                <a:extLst>
                  <a:ext uri="{FF2B5EF4-FFF2-40B4-BE49-F238E27FC236}">
                    <a16:creationId xmlns:a16="http://schemas.microsoft.com/office/drawing/2014/main" id="{D6DFEDB3-4D0C-49C0-9213-E48FAA6A6976}"/>
                  </a:ext>
                </a:extLst>
              </p:cNvPr>
              <p:cNvSpPr/>
              <p:nvPr/>
            </p:nvSpPr>
            <p:spPr>
              <a:xfrm>
                <a:off x="6008807" y="744467"/>
                <a:ext cx="94500" cy="9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765;p40">
                <a:extLst>
                  <a:ext uri="{FF2B5EF4-FFF2-40B4-BE49-F238E27FC236}">
                    <a16:creationId xmlns:a16="http://schemas.microsoft.com/office/drawing/2014/main" id="{2B9C1444-880B-418D-8188-64FDE101F59A}"/>
                  </a:ext>
                </a:extLst>
              </p:cNvPr>
              <p:cNvSpPr/>
              <p:nvPr/>
            </p:nvSpPr>
            <p:spPr>
              <a:xfrm>
                <a:off x="6177384" y="744468"/>
                <a:ext cx="94500" cy="94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7" name="Google Shape;777;p40">
            <a:extLst>
              <a:ext uri="{FF2B5EF4-FFF2-40B4-BE49-F238E27FC236}">
                <a16:creationId xmlns:a16="http://schemas.microsoft.com/office/drawing/2014/main" id="{233D4A13-0AAD-4444-A4E9-C2F99C09D4DC}"/>
              </a:ext>
            </a:extLst>
          </p:cNvPr>
          <p:cNvSpPr txBox="1">
            <a:spLocks/>
          </p:cNvSpPr>
          <p:nvPr/>
        </p:nvSpPr>
        <p:spPr>
          <a:xfrm>
            <a:off x="822750" y="2035128"/>
            <a:ext cx="2835900" cy="10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935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315;p54">
            <a:extLst>
              <a:ext uri="{FF2B5EF4-FFF2-40B4-BE49-F238E27FC236}">
                <a16:creationId xmlns:a16="http://schemas.microsoft.com/office/drawing/2014/main" id="{D719D23F-68B2-4600-973E-9D4090941E1A}"/>
              </a:ext>
            </a:extLst>
          </p:cNvPr>
          <p:cNvGrpSpPr/>
          <p:nvPr/>
        </p:nvGrpSpPr>
        <p:grpSpPr>
          <a:xfrm>
            <a:off x="952499" y="1418401"/>
            <a:ext cx="2299225" cy="2253714"/>
            <a:chOff x="486919" y="1114962"/>
            <a:chExt cx="2619901" cy="3541800"/>
          </a:xfrm>
        </p:grpSpPr>
        <p:sp>
          <p:nvSpPr>
            <p:cNvPr id="191" name="Google Shape;1316;p54">
              <a:extLst>
                <a:ext uri="{FF2B5EF4-FFF2-40B4-BE49-F238E27FC236}">
                  <a16:creationId xmlns:a16="http://schemas.microsoft.com/office/drawing/2014/main" id="{C35FC9BD-1468-4F60-A882-E95365E5BA16}"/>
                </a:ext>
              </a:extLst>
            </p:cNvPr>
            <p:cNvSpPr/>
            <p:nvPr/>
          </p:nvSpPr>
          <p:spPr>
            <a:xfrm>
              <a:off x="486920" y="1114962"/>
              <a:ext cx="2619900" cy="3541800"/>
            </a:xfrm>
            <a:prstGeom prst="roundRect">
              <a:avLst>
                <a:gd name="adj" fmla="val 12355"/>
              </a:avLst>
            </a:prstGeom>
            <a:gradFill>
              <a:gsLst>
                <a:gs pos="0">
                  <a:schemeClr val="lt1"/>
                </a:gs>
                <a:gs pos="100000">
                  <a:srgbClr val="F9F8FF">
                    <a:alpha val="86666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57150" dist="47625" dir="546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317;p54">
              <a:extLst>
                <a:ext uri="{FF2B5EF4-FFF2-40B4-BE49-F238E27FC236}">
                  <a16:creationId xmlns:a16="http://schemas.microsoft.com/office/drawing/2014/main" id="{86DD51C1-50CF-4F2C-8904-D08451F6DBEA}"/>
                </a:ext>
              </a:extLst>
            </p:cNvPr>
            <p:cNvSpPr/>
            <p:nvPr/>
          </p:nvSpPr>
          <p:spPr>
            <a:xfrm>
              <a:off x="486919" y="1114991"/>
              <a:ext cx="2619900" cy="3552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 w="9525" cap="flat" cmpd="sng">
              <a:solidFill>
                <a:srgbClr val="D2D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3" name="Google Shape;1318;p54">
              <a:extLst>
                <a:ext uri="{FF2B5EF4-FFF2-40B4-BE49-F238E27FC236}">
                  <a16:creationId xmlns:a16="http://schemas.microsoft.com/office/drawing/2014/main" id="{29D30391-A6FD-4390-AA61-EE974D1FD502}"/>
                </a:ext>
              </a:extLst>
            </p:cNvPr>
            <p:cNvGrpSpPr/>
            <p:nvPr/>
          </p:nvGrpSpPr>
          <p:grpSpPr>
            <a:xfrm rot="10800000" flipH="1">
              <a:off x="620929" y="1244995"/>
              <a:ext cx="429322" cy="93999"/>
              <a:chOff x="5578333" y="744468"/>
              <a:chExt cx="431653" cy="94500"/>
            </a:xfrm>
          </p:grpSpPr>
          <p:sp>
            <p:nvSpPr>
              <p:cNvPr id="194" name="Google Shape;1319;p54">
                <a:extLst>
                  <a:ext uri="{FF2B5EF4-FFF2-40B4-BE49-F238E27FC236}">
                    <a16:creationId xmlns:a16="http://schemas.microsoft.com/office/drawing/2014/main" id="{F04DF72F-4918-4152-966D-CE8CA7A2BE90}"/>
                  </a:ext>
                </a:extLst>
              </p:cNvPr>
              <p:cNvSpPr/>
              <p:nvPr/>
            </p:nvSpPr>
            <p:spPr>
              <a:xfrm>
                <a:off x="5578333" y="744468"/>
                <a:ext cx="94500" cy="94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320;p54">
                <a:extLst>
                  <a:ext uri="{FF2B5EF4-FFF2-40B4-BE49-F238E27FC236}">
                    <a16:creationId xmlns:a16="http://schemas.microsoft.com/office/drawing/2014/main" id="{AED5AE0C-07B9-4A9A-B4C5-7B0D08D880B9}"/>
                  </a:ext>
                </a:extLst>
              </p:cNvPr>
              <p:cNvSpPr/>
              <p:nvPr/>
            </p:nvSpPr>
            <p:spPr>
              <a:xfrm>
                <a:off x="5746910" y="744468"/>
                <a:ext cx="94500" cy="9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321;p54">
                <a:extLst>
                  <a:ext uri="{FF2B5EF4-FFF2-40B4-BE49-F238E27FC236}">
                    <a16:creationId xmlns:a16="http://schemas.microsoft.com/office/drawing/2014/main" id="{72C114DF-FD7E-456B-B9E7-915353A25322}"/>
                  </a:ext>
                </a:extLst>
              </p:cNvPr>
              <p:cNvSpPr/>
              <p:nvPr/>
            </p:nvSpPr>
            <p:spPr>
              <a:xfrm>
                <a:off x="5915486" y="744468"/>
                <a:ext cx="94500" cy="94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200" name="Google Shape;1339;p54">
            <a:extLst>
              <a:ext uri="{FF2B5EF4-FFF2-40B4-BE49-F238E27FC236}">
                <a16:creationId xmlns:a16="http://schemas.microsoft.com/office/drawing/2014/main" id="{F61809D6-4F0D-4BF9-AECA-53E9A6A112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1626899"/>
              </p:ext>
            </p:extLst>
          </p:nvPr>
        </p:nvGraphicFramePr>
        <p:xfrm>
          <a:off x="946247" y="1827850"/>
          <a:ext cx="2290400" cy="1905766"/>
        </p:xfrm>
        <a:graphic>
          <a:graphicData uri="http://schemas.openxmlformats.org/drawingml/2006/table">
            <a:tbl>
              <a:tblPr>
                <a:noFill/>
                <a:tableStyleId>{BB3409CD-662B-4B12-88BF-65CC8BD4F69A}</a:tableStyleId>
              </a:tblPr>
              <a:tblGrid>
                <a:gridCol w="229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796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3000" b="1" dirty="0">
                          <a:solidFill>
                            <a:schemeClr val="dk1"/>
                          </a:solidFill>
                          <a:latin typeface="Orbitron"/>
                          <a:ea typeface="Orbitron"/>
                          <a:cs typeface="Orbitron"/>
                          <a:sym typeface="Orbitron"/>
                        </a:rPr>
                        <a:t>01</a:t>
                      </a:r>
                      <a:endParaRPr sz="3000" b="1" dirty="0">
                        <a:latin typeface="Orbitron"/>
                        <a:ea typeface="Orbitron"/>
                        <a:cs typeface="Kanit" panose="020B0604020202020204" charset="-34"/>
                        <a:sym typeface="Orbitro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96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4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r>
                        <a:rPr lang="th-TH" sz="1400" b="1" i="0" u="none" strike="noStrike" cap="non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'"/>
                          <a:ea typeface="Arial"/>
                          <a:cs typeface="Arial"/>
                          <a:sym typeface="Arial"/>
                        </a:rPr>
                        <a:t>ข้อมูลตัวเลข หมายถึง ข้อมูลที่ประกอบด้วยตัวเลข 0 - 9 ที่เราสามารถนำมาใช้คำนวณได้</a:t>
                      </a:r>
                      <a:endParaRPr sz="1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'"/>
                        <a:ea typeface="Quicksand"/>
                        <a:cs typeface="Kanit" pitchFamily="2" charset="-34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1" name="Google Shape;1340;p54">
            <a:extLst>
              <a:ext uri="{FF2B5EF4-FFF2-40B4-BE49-F238E27FC236}">
                <a16:creationId xmlns:a16="http://schemas.microsoft.com/office/drawing/2014/main" id="{13CB2E99-9811-4D9C-988D-2380EAF077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692400"/>
            <a:ext cx="7704000" cy="7249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0" spc="600" dirty="0">
                <a:latin typeface="Kanit" pitchFamily="2" charset="-34"/>
                <a:cs typeface="Kanit" pitchFamily="2" charset="-34"/>
              </a:rPr>
              <a:t>ประเภทของข้อมูล </a:t>
            </a:r>
            <a:r>
              <a:rPr lang="en-US" b="0" spc="600" dirty="0">
                <a:latin typeface="Kanit" pitchFamily="2" charset="-34"/>
                <a:cs typeface="Kanit" pitchFamily="2" charset="-34"/>
              </a:rPr>
              <a:t>!</a:t>
            </a:r>
            <a:endParaRPr b="0" spc="6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206" name="Google Shape;1345;p54">
            <a:extLst>
              <a:ext uri="{FF2B5EF4-FFF2-40B4-BE49-F238E27FC236}">
                <a16:creationId xmlns:a16="http://schemas.microsoft.com/office/drawing/2014/main" id="{2CF36429-B089-4D57-ADC1-CC6030F01CE5}"/>
              </a:ext>
            </a:extLst>
          </p:cNvPr>
          <p:cNvSpPr/>
          <p:nvPr/>
        </p:nvSpPr>
        <p:spPr>
          <a:xfrm>
            <a:off x="8298613" y="1265100"/>
            <a:ext cx="250775" cy="250775"/>
          </a:xfrm>
          <a:custGeom>
            <a:avLst/>
            <a:gdLst/>
            <a:ahLst/>
            <a:cxnLst/>
            <a:rect l="l" t="t" r="r" b="b"/>
            <a:pathLst>
              <a:path w="10031" h="10031" extrusionOk="0">
                <a:moveTo>
                  <a:pt x="5047" y="3455"/>
                </a:moveTo>
                <a:cubicBezTo>
                  <a:pt x="5309" y="3455"/>
                  <a:pt x="5573" y="3526"/>
                  <a:pt x="5806" y="3678"/>
                </a:cubicBezTo>
                <a:cubicBezTo>
                  <a:pt x="6535" y="4134"/>
                  <a:pt x="6778" y="5046"/>
                  <a:pt x="6353" y="5775"/>
                </a:cubicBezTo>
                <a:cubicBezTo>
                  <a:pt x="6074" y="6254"/>
                  <a:pt x="5572" y="6523"/>
                  <a:pt x="5055" y="6523"/>
                </a:cubicBezTo>
                <a:cubicBezTo>
                  <a:pt x="4783" y="6523"/>
                  <a:pt x="4507" y="6449"/>
                  <a:pt x="4256" y="6292"/>
                </a:cubicBezTo>
                <a:cubicBezTo>
                  <a:pt x="3526" y="5897"/>
                  <a:pt x="3283" y="4924"/>
                  <a:pt x="3739" y="4225"/>
                </a:cubicBezTo>
                <a:cubicBezTo>
                  <a:pt x="4002" y="3739"/>
                  <a:pt x="4522" y="3455"/>
                  <a:pt x="5047" y="3455"/>
                </a:cubicBezTo>
                <a:close/>
                <a:moveTo>
                  <a:pt x="4681" y="0"/>
                </a:moveTo>
                <a:lnTo>
                  <a:pt x="2857" y="456"/>
                </a:lnTo>
                <a:lnTo>
                  <a:pt x="3222" y="1854"/>
                </a:lnTo>
                <a:cubicBezTo>
                  <a:pt x="2979" y="2006"/>
                  <a:pt x="2705" y="2189"/>
                  <a:pt x="2462" y="2432"/>
                </a:cubicBezTo>
                <a:lnTo>
                  <a:pt x="1216" y="1672"/>
                </a:lnTo>
                <a:lnTo>
                  <a:pt x="274" y="3313"/>
                </a:lnTo>
                <a:lnTo>
                  <a:pt x="1520" y="4073"/>
                </a:lnTo>
                <a:cubicBezTo>
                  <a:pt x="1459" y="4377"/>
                  <a:pt x="1398" y="4681"/>
                  <a:pt x="1398" y="4985"/>
                </a:cubicBezTo>
                <a:lnTo>
                  <a:pt x="0" y="5350"/>
                </a:lnTo>
                <a:lnTo>
                  <a:pt x="456" y="7173"/>
                </a:lnTo>
                <a:lnTo>
                  <a:pt x="1854" y="6809"/>
                </a:lnTo>
                <a:cubicBezTo>
                  <a:pt x="2006" y="7052"/>
                  <a:pt x="2189" y="7325"/>
                  <a:pt x="2432" y="7569"/>
                </a:cubicBezTo>
                <a:lnTo>
                  <a:pt x="1672" y="8815"/>
                </a:lnTo>
                <a:lnTo>
                  <a:pt x="3313" y="9757"/>
                </a:lnTo>
                <a:lnTo>
                  <a:pt x="4073" y="8511"/>
                </a:lnTo>
                <a:cubicBezTo>
                  <a:pt x="4377" y="8572"/>
                  <a:pt x="4681" y="8632"/>
                  <a:pt x="4985" y="8632"/>
                </a:cubicBezTo>
                <a:lnTo>
                  <a:pt x="5350" y="10031"/>
                </a:lnTo>
                <a:lnTo>
                  <a:pt x="7174" y="9575"/>
                </a:lnTo>
                <a:lnTo>
                  <a:pt x="6809" y="8176"/>
                </a:lnTo>
                <a:cubicBezTo>
                  <a:pt x="7052" y="8024"/>
                  <a:pt x="7326" y="7812"/>
                  <a:pt x="7569" y="7599"/>
                </a:cubicBezTo>
                <a:lnTo>
                  <a:pt x="8815" y="8359"/>
                </a:lnTo>
                <a:lnTo>
                  <a:pt x="9757" y="6717"/>
                </a:lnTo>
                <a:lnTo>
                  <a:pt x="8511" y="5958"/>
                </a:lnTo>
                <a:cubicBezTo>
                  <a:pt x="8572" y="5654"/>
                  <a:pt x="8633" y="5350"/>
                  <a:pt x="8633" y="5046"/>
                </a:cubicBezTo>
                <a:lnTo>
                  <a:pt x="10031" y="4681"/>
                </a:lnTo>
                <a:lnTo>
                  <a:pt x="9575" y="2857"/>
                </a:lnTo>
                <a:lnTo>
                  <a:pt x="8177" y="3222"/>
                </a:lnTo>
                <a:cubicBezTo>
                  <a:pt x="8025" y="2948"/>
                  <a:pt x="7842" y="2705"/>
                  <a:pt x="7599" y="2462"/>
                </a:cubicBezTo>
                <a:lnTo>
                  <a:pt x="8359" y="1216"/>
                </a:lnTo>
                <a:lnTo>
                  <a:pt x="6718" y="274"/>
                </a:lnTo>
                <a:lnTo>
                  <a:pt x="5958" y="1520"/>
                </a:lnTo>
                <a:cubicBezTo>
                  <a:pt x="5654" y="1429"/>
                  <a:pt x="5350" y="1398"/>
                  <a:pt x="5046" y="1398"/>
                </a:cubicBezTo>
                <a:lnTo>
                  <a:pt x="468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47625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" name="Google Shape;1315;p54">
            <a:extLst>
              <a:ext uri="{FF2B5EF4-FFF2-40B4-BE49-F238E27FC236}">
                <a16:creationId xmlns:a16="http://schemas.microsoft.com/office/drawing/2014/main" id="{A616EFD7-FF91-42BB-A43F-83597B627671}"/>
              </a:ext>
            </a:extLst>
          </p:cNvPr>
          <p:cNvGrpSpPr/>
          <p:nvPr/>
        </p:nvGrpSpPr>
        <p:grpSpPr>
          <a:xfrm>
            <a:off x="3473983" y="1418400"/>
            <a:ext cx="2299225" cy="2600465"/>
            <a:chOff x="486919" y="1114962"/>
            <a:chExt cx="2619901" cy="3541800"/>
          </a:xfrm>
        </p:grpSpPr>
        <p:sp>
          <p:nvSpPr>
            <p:cNvPr id="221" name="Google Shape;1316;p54">
              <a:extLst>
                <a:ext uri="{FF2B5EF4-FFF2-40B4-BE49-F238E27FC236}">
                  <a16:creationId xmlns:a16="http://schemas.microsoft.com/office/drawing/2014/main" id="{79057585-8E0F-4B5D-BE39-A45D71BDF2E9}"/>
                </a:ext>
              </a:extLst>
            </p:cNvPr>
            <p:cNvSpPr/>
            <p:nvPr/>
          </p:nvSpPr>
          <p:spPr>
            <a:xfrm>
              <a:off x="486920" y="1114962"/>
              <a:ext cx="2619900" cy="3541800"/>
            </a:xfrm>
            <a:prstGeom prst="roundRect">
              <a:avLst>
                <a:gd name="adj" fmla="val 12355"/>
              </a:avLst>
            </a:prstGeom>
            <a:gradFill>
              <a:gsLst>
                <a:gs pos="0">
                  <a:schemeClr val="lt1"/>
                </a:gs>
                <a:gs pos="100000">
                  <a:srgbClr val="F9F8FF">
                    <a:alpha val="86666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57150" dist="47625" dir="546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317;p54">
              <a:extLst>
                <a:ext uri="{FF2B5EF4-FFF2-40B4-BE49-F238E27FC236}">
                  <a16:creationId xmlns:a16="http://schemas.microsoft.com/office/drawing/2014/main" id="{44E04059-FBA6-4E5D-BF50-8ACDBD4BCDED}"/>
                </a:ext>
              </a:extLst>
            </p:cNvPr>
            <p:cNvSpPr/>
            <p:nvPr/>
          </p:nvSpPr>
          <p:spPr>
            <a:xfrm>
              <a:off x="486919" y="1114991"/>
              <a:ext cx="2619900" cy="3552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 w="9525" cap="flat" cmpd="sng">
              <a:solidFill>
                <a:srgbClr val="D2D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23" name="Google Shape;1318;p54">
              <a:extLst>
                <a:ext uri="{FF2B5EF4-FFF2-40B4-BE49-F238E27FC236}">
                  <a16:creationId xmlns:a16="http://schemas.microsoft.com/office/drawing/2014/main" id="{2C9E5C4F-8F75-40E0-9849-FEFB56936279}"/>
                </a:ext>
              </a:extLst>
            </p:cNvPr>
            <p:cNvGrpSpPr/>
            <p:nvPr/>
          </p:nvGrpSpPr>
          <p:grpSpPr>
            <a:xfrm rot="10800000" flipH="1">
              <a:off x="620929" y="1244995"/>
              <a:ext cx="429322" cy="93999"/>
              <a:chOff x="5578333" y="744468"/>
              <a:chExt cx="431653" cy="94500"/>
            </a:xfrm>
          </p:grpSpPr>
          <p:sp>
            <p:nvSpPr>
              <p:cNvPr id="224" name="Google Shape;1319;p54">
                <a:extLst>
                  <a:ext uri="{FF2B5EF4-FFF2-40B4-BE49-F238E27FC236}">
                    <a16:creationId xmlns:a16="http://schemas.microsoft.com/office/drawing/2014/main" id="{93C22252-1E3F-4F59-B223-2C2F9F95F884}"/>
                  </a:ext>
                </a:extLst>
              </p:cNvPr>
              <p:cNvSpPr/>
              <p:nvPr/>
            </p:nvSpPr>
            <p:spPr>
              <a:xfrm>
                <a:off x="5578333" y="744468"/>
                <a:ext cx="94500" cy="94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1320;p54">
                <a:extLst>
                  <a:ext uri="{FF2B5EF4-FFF2-40B4-BE49-F238E27FC236}">
                    <a16:creationId xmlns:a16="http://schemas.microsoft.com/office/drawing/2014/main" id="{5D09F16B-4EA3-4D68-842B-372025C67463}"/>
                  </a:ext>
                </a:extLst>
              </p:cNvPr>
              <p:cNvSpPr/>
              <p:nvPr/>
            </p:nvSpPr>
            <p:spPr>
              <a:xfrm>
                <a:off x="5746910" y="744468"/>
                <a:ext cx="94500" cy="9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1321;p54">
                <a:extLst>
                  <a:ext uri="{FF2B5EF4-FFF2-40B4-BE49-F238E27FC236}">
                    <a16:creationId xmlns:a16="http://schemas.microsoft.com/office/drawing/2014/main" id="{D5FFDC92-C3F1-4BD8-9BCA-3CD6FD3CBA6F}"/>
                  </a:ext>
                </a:extLst>
              </p:cNvPr>
              <p:cNvSpPr/>
              <p:nvPr/>
            </p:nvSpPr>
            <p:spPr>
              <a:xfrm>
                <a:off x="5915486" y="744468"/>
                <a:ext cx="94500" cy="94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227" name="Google Shape;1339;p54">
            <a:extLst>
              <a:ext uri="{FF2B5EF4-FFF2-40B4-BE49-F238E27FC236}">
                <a16:creationId xmlns:a16="http://schemas.microsoft.com/office/drawing/2014/main" id="{BC05AB80-D0EC-42E8-8020-AEC3522E89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5148381"/>
              </p:ext>
            </p:extLst>
          </p:nvPr>
        </p:nvGraphicFramePr>
        <p:xfrm>
          <a:off x="3467731" y="1827850"/>
          <a:ext cx="2290400" cy="2174625"/>
        </p:xfrm>
        <a:graphic>
          <a:graphicData uri="http://schemas.openxmlformats.org/drawingml/2006/table">
            <a:tbl>
              <a:tblPr>
                <a:noFill/>
                <a:tableStyleId>{BB3409CD-662B-4B12-88BF-65CC8BD4F69A}</a:tableStyleId>
              </a:tblPr>
              <a:tblGrid>
                <a:gridCol w="229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591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3000" b="1" dirty="0">
                          <a:solidFill>
                            <a:schemeClr val="dk1"/>
                          </a:solidFill>
                          <a:latin typeface="Orbitron"/>
                          <a:ea typeface="Orbitron"/>
                          <a:cs typeface="Orbitron"/>
                          <a:sym typeface="Orbitron"/>
                        </a:rPr>
                        <a:t>02</a:t>
                      </a:r>
                      <a:endParaRPr sz="3000" b="1" dirty="0">
                        <a:latin typeface="Orbitron"/>
                        <a:ea typeface="Orbitron"/>
                        <a:cs typeface="Orbitron"/>
                        <a:sym typeface="Orbitro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4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 </a:t>
                      </a:r>
                      <a:r>
                        <a:rPr lang="th-TH" sz="1400" b="1" i="0" u="none" strike="noStrike" cap="non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rPr>
                        <a:t>ข้อมูลภาพ หมายถึง ข้อมูลที่เป็นภาพในลักษณะต่าง ๆ ที่เรามองเห็นซึ่งอาจเป็นภาพนิ่ง เช่น ภาพวาด ภาพถ่าย</a:t>
                      </a:r>
                      <a:endParaRPr sz="1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nit" pitchFamily="2" charset="-34"/>
                        <a:ea typeface="Quicksand"/>
                        <a:cs typeface="Kanit" pitchFamily="2" charset="-34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28" name="Google Shape;1315;p54">
            <a:extLst>
              <a:ext uri="{FF2B5EF4-FFF2-40B4-BE49-F238E27FC236}">
                <a16:creationId xmlns:a16="http://schemas.microsoft.com/office/drawing/2014/main" id="{6540D950-62A4-4CBA-AAE1-7F6CE9EC69D2}"/>
              </a:ext>
            </a:extLst>
          </p:cNvPr>
          <p:cNvGrpSpPr/>
          <p:nvPr/>
        </p:nvGrpSpPr>
        <p:grpSpPr>
          <a:xfrm>
            <a:off x="5995467" y="1418400"/>
            <a:ext cx="2299225" cy="2062747"/>
            <a:chOff x="486919" y="1114962"/>
            <a:chExt cx="2619901" cy="3541800"/>
          </a:xfrm>
        </p:grpSpPr>
        <p:sp>
          <p:nvSpPr>
            <p:cNvPr id="229" name="Google Shape;1316;p54">
              <a:extLst>
                <a:ext uri="{FF2B5EF4-FFF2-40B4-BE49-F238E27FC236}">
                  <a16:creationId xmlns:a16="http://schemas.microsoft.com/office/drawing/2014/main" id="{673B5320-2FCE-42D6-A9B0-9A620519C84A}"/>
                </a:ext>
              </a:extLst>
            </p:cNvPr>
            <p:cNvSpPr/>
            <p:nvPr/>
          </p:nvSpPr>
          <p:spPr>
            <a:xfrm>
              <a:off x="486920" y="1114962"/>
              <a:ext cx="2619900" cy="3541800"/>
            </a:xfrm>
            <a:prstGeom prst="roundRect">
              <a:avLst>
                <a:gd name="adj" fmla="val 12355"/>
              </a:avLst>
            </a:prstGeom>
            <a:gradFill>
              <a:gsLst>
                <a:gs pos="0">
                  <a:schemeClr val="lt1"/>
                </a:gs>
                <a:gs pos="100000">
                  <a:srgbClr val="F9F8FF">
                    <a:alpha val="86666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57150" dist="47625" dir="546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317;p54">
              <a:extLst>
                <a:ext uri="{FF2B5EF4-FFF2-40B4-BE49-F238E27FC236}">
                  <a16:creationId xmlns:a16="http://schemas.microsoft.com/office/drawing/2014/main" id="{454A38AC-4DFC-4816-8304-B6A598BE4B5D}"/>
                </a:ext>
              </a:extLst>
            </p:cNvPr>
            <p:cNvSpPr/>
            <p:nvPr/>
          </p:nvSpPr>
          <p:spPr>
            <a:xfrm>
              <a:off x="486919" y="1114991"/>
              <a:ext cx="2619900" cy="3552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 w="9525" cap="flat" cmpd="sng">
              <a:solidFill>
                <a:srgbClr val="D2D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" name="Google Shape;1318;p54">
              <a:extLst>
                <a:ext uri="{FF2B5EF4-FFF2-40B4-BE49-F238E27FC236}">
                  <a16:creationId xmlns:a16="http://schemas.microsoft.com/office/drawing/2014/main" id="{BA17718A-EF77-47F2-B81D-EE20C0FDA6F8}"/>
                </a:ext>
              </a:extLst>
            </p:cNvPr>
            <p:cNvGrpSpPr/>
            <p:nvPr/>
          </p:nvGrpSpPr>
          <p:grpSpPr>
            <a:xfrm rot="10800000" flipH="1">
              <a:off x="620929" y="1244995"/>
              <a:ext cx="429322" cy="93999"/>
              <a:chOff x="5578333" y="744468"/>
              <a:chExt cx="431653" cy="94500"/>
            </a:xfrm>
          </p:grpSpPr>
          <p:sp>
            <p:nvSpPr>
              <p:cNvPr id="232" name="Google Shape;1319;p54">
                <a:extLst>
                  <a:ext uri="{FF2B5EF4-FFF2-40B4-BE49-F238E27FC236}">
                    <a16:creationId xmlns:a16="http://schemas.microsoft.com/office/drawing/2014/main" id="{6B8BD795-CF29-4F5D-89D5-63EF24A80990}"/>
                  </a:ext>
                </a:extLst>
              </p:cNvPr>
              <p:cNvSpPr/>
              <p:nvPr/>
            </p:nvSpPr>
            <p:spPr>
              <a:xfrm>
                <a:off x="5578333" y="744468"/>
                <a:ext cx="94500" cy="94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1320;p54">
                <a:extLst>
                  <a:ext uri="{FF2B5EF4-FFF2-40B4-BE49-F238E27FC236}">
                    <a16:creationId xmlns:a16="http://schemas.microsoft.com/office/drawing/2014/main" id="{C50B4A4E-9E1D-4E8E-AB68-5C77EF608033}"/>
                  </a:ext>
                </a:extLst>
              </p:cNvPr>
              <p:cNvSpPr/>
              <p:nvPr/>
            </p:nvSpPr>
            <p:spPr>
              <a:xfrm>
                <a:off x="5746910" y="744468"/>
                <a:ext cx="94500" cy="9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1321;p54">
                <a:extLst>
                  <a:ext uri="{FF2B5EF4-FFF2-40B4-BE49-F238E27FC236}">
                    <a16:creationId xmlns:a16="http://schemas.microsoft.com/office/drawing/2014/main" id="{80D98485-C596-4F06-8277-561FFEC0C52F}"/>
                  </a:ext>
                </a:extLst>
              </p:cNvPr>
              <p:cNvSpPr/>
              <p:nvPr/>
            </p:nvSpPr>
            <p:spPr>
              <a:xfrm>
                <a:off x="5915486" y="744468"/>
                <a:ext cx="94500" cy="94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36" name="Google Shape;1339;p54">
            <a:extLst>
              <a:ext uri="{FF2B5EF4-FFF2-40B4-BE49-F238E27FC236}">
                <a16:creationId xmlns:a16="http://schemas.microsoft.com/office/drawing/2014/main" id="{521A7DF2-1FE2-44CF-9A19-3B0BEEF754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6252813"/>
              </p:ext>
            </p:extLst>
          </p:nvPr>
        </p:nvGraphicFramePr>
        <p:xfrm>
          <a:off x="6006253" y="1844240"/>
          <a:ext cx="2290400" cy="1636907"/>
        </p:xfrm>
        <a:graphic>
          <a:graphicData uri="http://schemas.openxmlformats.org/drawingml/2006/table">
            <a:tbl>
              <a:tblPr>
                <a:noFill/>
                <a:tableStyleId>{BB3409CD-662B-4B12-88BF-65CC8BD4F69A}</a:tableStyleId>
              </a:tblPr>
              <a:tblGrid>
                <a:gridCol w="229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591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3000" b="1" dirty="0">
                          <a:solidFill>
                            <a:schemeClr val="dk1"/>
                          </a:solidFill>
                          <a:latin typeface="Orbitron"/>
                          <a:ea typeface="Orbitron"/>
                          <a:cs typeface="Orbitron"/>
                          <a:sym typeface="Orbitron"/>
                        </a:rPr>
                        <a:t>03</a:t>
                      </a:r>
                      <a:endParaRPr sz="3000" b="1" dirty="0">
                        <a:latin typeface="Orbitron"/>
                        <a:ea typeface="Orbitron"/>
                        <a:cs typeface="Orbitron"/>
                        <a:sym typeface="Orbitro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4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r>
                        <a:rPr lang="th-TH" sz="1400" b="1" i="0" u="none" strike="noStrike" cap="non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rPr>
                        <a:t>ข้อมูลเสียง หมายถึง ข้อมูลที่เกิดจากการได้ยิน เช่น เสียงคนพูด</a:t>
                      </a:r>
                      <a:endParaRPr sz="1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nit" pitchFamily="2" charset="-34"/>
                        <a:ea typeface="Quicksand"/>
                        <a:cs typeface="Kanit" pitchFamily="2" charset="-34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225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315;p54">
            <a:extLst>
              <a:ext uri="{FF2B5EF4-FFF2-40B4-BE49-F238E27FC236}">
                <a16:creationId xmlns:a16="http://schemas.microsoft.com/office/drawing/2014/main" id="{D719D23F-68B2-4600-973E-9D4090941E1A}"/>
              </a:ext>
            </a:extLst>
          </p:cNvPr>
          <p:cNvGrpSpPr/>
          <p:nvPr/>
        </p:nvGrpSpPr>
        <p:grpSpPr>
          <a:xfrm>
            <a:off x="1952171" y="1515875"/>
            <a:ext cx="2533267" cy="2809382"/>
            <a:chOff x="486919" y="1114962"/>
            <a:chExt cx="2619901" cy="3541800"/>
          </a:xfrm>
        </p:grpSpPr>
        <p:sp>
          <p:nvSpPr>
            <p:cNvPr id="191" name="Google Shape;1316;p54">
              <a:extLst>
                <a:ext uri="{FF2B5EF4-FFF2-40B4-BE49-F238E27FC236}">
                  <a16:creationId xmlns:a16="http://schemas.microsoft.com/office/drawing/2014/main" id="{C35FC9BD-1468-4F60-A882-E95365E5BA16}"/>
                </a:ext>
              </a:extLst>
            </p:cNvPr>
            <p:cNvSpPr/>
            <p:nvPr/>
          </p:nvSpPr>
          <p:spPr>
            <a:xfrm>
              <a:off x="486920" y="1114962"/>
              <a:ext cx="2619900" cy="3541800"/>
            </a:xfrm>
            <a:prstGeom prst="roundRect">
              <a:avLst>
                <a:gd name="adj" fmla="val 12355"/>
              </a:avLst>
            </a:prstGeom>
            <a:gradFill>
              <a:gsLst>
                <a:gs pos="0">
                  <a:schemeClr val="lt1"/>
                </a:gs>
                <a:gs pos="100000">
                  <a:srgbClr val="F9F8FF">
                    <a:alpha val="86666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57150" dist="47625" dir="546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317;p54">
              <a:extLst>
                <a:ext uri="{FF2B5EF4-FFF2-40B4-BE49-F238E27FC236}">
                  <a16:creationId xmlns:a16="http://schemas.microsoft.com/office/drawing/2014/main" id="{86DD51C1-50CF-4F2C-8904-D08451F6DBEA}"/>
                </a:ext>
              </a:extLst>
            </p:cNvPr>
            <p:cNvSpPr/>
            <p:nvPr/>
          </p:nvSpPr>
          <p:spPr>
            <a:xfrm>
              <a:off x="486919" y="1114991"/>
              <a:ext cx="2619900" cy="3552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 w="9525" cap="flat" cmpd="sng">
              <a:solidFill>
                <a:srgbClr val="D2D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3" name="Google Shape;1318;p54">
              <a:extLst>
                <a:ext uri="{FF2B5EF4-FFF2-40B4-BE49-F238E27FC236}">
                  <a16:creationId xmlns:a16="http://schemas.microsoft.com/office/drawing/2014/main" id="{29D30391-A6FD-4390-AA61-EE974D1FD502}"/>
                </a:ext>
              </a:extLst>
            </p:cNvPr>
            <p:cNvGrpSpPr/>
            <p:nvPr/>
          </p:nvGrpSpPr>
          <p:grpSpPr>
            <a:xfrm rot="10800000" flipH="1">
              <a:off x="620929" y="1244995"/>
              <a:ext cx="429322" cy="93999"/>
              <a:chOff x="5578333" y="744468"/>
              <a:chExt cx="431653" cy="94500"/>
            </a:xfrm>
          </p:grpSpPr>
          <p:sp>
            <p:nvSpPr>
              <p:cNvPr id="194" name="Google Shape;1319;p54">
                <a:extLst>
                  <a:ext uri="{FF2B5EF4-FFF2-40B4-BE49-F238E27FC236}">
                    <a16:creationId xmlns:a16="http://schemas.microsoft.com/office/drawing/2014/main" id="{F04DF72F-4918-4152-966D-CE8CA7A2BE90}"/>
                  </a:ext>
                </a:extLst>
              </p:cNvPr>
              <p:cNvSpPr/>
              <p:nvPr/>
            </p:nvSpPr>
            <p:spPr>
              <a:xfrm>
                <a:off x="5578333" y="744468"/>
                <a:ext cx="94500" cy="94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320;p54">
                <a:extLst>
                  <a:ext uri="{FF2B5EF4-FFF2-40B4-BE49-F238E27FC236}">
                    <a16:creationId xmlns:a16="http://schemas.microsoft.com/office/drawing/2014/main" id="{AED5AE0C-07B9-4A9A-B4C5-7B0D08D880B9}"/>
                  </a:ext>
                </a:extLst>
              </p:cNvPr>
              <p:cNvSpPr/>
              <p:nvPr/>
            </p:nvSpPr>
            <p:spPr>
              <a:xfrm>
                <a:off x="5746910" y="744468"/>
                <a:ext cx="94500" cy="9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321;p54">
                <a:extLst>
                  <a:ext uri="{FF2B5EF4-FFF2-40B4-BE49-F238E27FC236}">
                    <a16:creationId xmlns:a16="http://schemas.microsoft.com/office/drawing/2014/main" id="{72C114DF-FD7E-456B-B9E7-915353A25322}"/>
                  </a:ext>
                </a:extLst>
              </p:cNvPr>
              <p:cNvSpPr/>
              <p:nvPr/>
            </p:nvSpPr>
            <p:spPr>
              <a:xfrm>
                <a:off x="5915486" y="744468"/>
                <a:ext cx="94500" cy="94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200" name="Google Shape;1339;p54">
            <a:extLst>
              <a:ext uri="{FF2B5EF4-FFF2-40B4-BE49-F238E27FC236}">
                <a16:creationId xmlns:a16="http://schemas.microsoft.com/office/drawing/2014/main" id="{F61809D6-4F0D-4BF9-AECA-53E9A6A112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7792073"/>
              </p:ext>
            </p:extLst>
          </p:nvPr>
        </p:nvGraphicFramePr>
        <p:xfrm>
          <a:off x="1952170" y="1925325"/>
          <a:ext cx="2533266" cy="2174625"/>
        </p:xfrm>
        <a:graphic>
          <a:graphicData uri="http://schemas.openxmlformats.org/drawingml/2006/table">
            <a:tbl>
              <a:tblPr>
                <a:noFill/>
                <a:tableStyleId>{BB3409CD-662B-4B12-88BF-65CC8BD4F69A}</a:tableStyleId>
              </a:tblPr>
              <a:tblGrid>
                <a:gridCol w="2533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796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3000" b="1" dirty="0">
                          <a:solidFill>
                            <a:schemeClr val="dk1"/>
                          </a:solidFill>
                          <a:latin typeface="Orbitron"/>
                          <a:ea typeface="Orbitron"/>
                          <a:cs typeface="Orbitron"/>
                          <a:sym typeface="Orbitron"/>
                        </a:rPr>
                        <a:t>04</a:t>
                      </a:r>
                      <a:endParaRPr sz="3000" b="1" dirty="0">
                        <a:latin typeface="Orbitron"/>
                        <a:ea typeface="Orbitron"/>
                        <a:cs typeface="Kanit" panose="020B0604020202020204" charset="-34"/>
                        <a:sym typeface="Orbitro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96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4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r>
                        <a:rPr lang="th-TH" sz="1400" b="1" i="0" u="none" strike="noStrike" cap="non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rPr>
                        <a:t>ข้อมูลอื่น ๆ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400" b="1" i="0" u="none" strike="noStrike" cap="non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rPr>
                        <a:t> ข้อมูลอื่น ๆ หมายถึง ข้อมูลที่นอกเหนือจากข้อมูลทั้ง 4 ประเภท ที่กล่าวมาแล้ว เช่น ข้อมูลกลิ่น</a:t>
                      </a:r>
                      <a:endParaRPr sz="1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'"/>
                        <a:ea typeface="Quicksand"/>
                        <a:cs typeface="Kanit" pitchFamily="2" charset="-34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1" name="Google Shape;1340;p54">
            <a:extLst>
              <a:ext uri="{FF2B5EF4-FFF2-40B4-BE49-F238E27FC236}">
                <a16:creationId xmlns:a16="http://schemas.microsoft.com/office/drawing/2014/main" id="{13CB2E99-9811-4D9C-988D-2380EAF077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692400"/>
            <a:ext cx="7704000" cy="7249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0" spc="600" dirty="0">
                <a:latin typeface="Kanit" pitchFamily="2" charset="-34"/>
                <a:cs typeface="Kanit" pitchFamily="2" charset="-34"/>
              </a:rPr>
              <a:t>ประเภทของข้อมูล </a:t>
            </a:r>
            <a:r>
              <a:rPr lang="en-US" b="0" spc="600" dirty="0">
                <a:latin typeface="Kanit" pitchFamily="2" charset="-34"/>
                <a:cs typeface="Kanit" pitchFamily="2" charset="-34"/>
              </a:rPr>
              <a:t>!</a:t>
            </a:r>
            <a:endParaRPr b="0" spc="600" dirty="0">
              <a:latin typeface="Kanit" pitchFamily="2" charset="-34"/>
              <a:cs typeface="Kanit" pitchFamily="2" charset="-34"/>
            </a:endParaRPr>
          </a:p>
        </p:txBody>
      </p:sp>
      <p:grpSp>
        <p:nvGrpSpPr>
          <p:cNvPr id="220" name="Google Shape;1315;p54">
            <a:extLst>
              <a:ext uri="{FF2B5EF4-FFF2-40B4-BE49-F238E27FC236}">
                <a16:creationId xmlns:a16="http://schemas.microsoft.com/office/drawing/2014/main" id="{A616EFD7-FF91-42BB-A43F-83597B627671}"/>
              </a:ext>
            </a:extLst>
          </p:cNvPr>
          <p:cNvGrpSpPr/>
          <p:nvPr/>
        </p:nvGrpSpPr>
        <p:grpSpPr>
          <a:xfrm>
            <a:off x="4707698" y="1515875"/>
            <a:ext cx="2699724" cy="2809382"/>
            <a:chOff x="486919" y="1114962"/>
            <a:chExt cx="2619901" cy="3541800"/>
          </a:xfrm>
        </p:grpSpPr>
        <p:sp>
          <p:nvSpPr>
            <p:cNvPr id="221" name="Google Shape;1316;p54">
              <a:extLst>
                <a:ext uri="{FF2B5EF4-FFF2-40B4-BE49-F238E27FC236}">
                  <a16:creationId xmlns:a16="http://schemas.microsoft.com/office/drawing/2014/main" id="{79057585-8E0F-4B5D-BE39-A45D71BDF2E9}"/>
                </a:ext>
              </a:extLst>
            </p:cNvPr>
            <p:cNvSpPr/>
            <p:nvPr/>
          </p:nvSpPr>
          <p:spPr>
            <a:xfrm>
              <a:off x="486920" y="1114962"/>
              <a:ext cx="2619900" cy="3541800"/>
            </a:xfrm>
            <a:prstGeom prst="roundRect">
              <a:avLst>
                <a:gd name="adj" fmla="val 12355"/>
              </a:avLst>
            </a:prstGeom>
            <a:gradFill>
              <a:gsLst>
                <a:gs pos="0">
                  <a:schemeClr val="lt1"/>
                </a:gs>
                <a:gs pos="100000">
                  <a:srgbClr val="F9F8FF">
                    <a:alpha val="86666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57150" dist="47625" dir="546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317;p54">
              <a:extLst>
                <a:ext uri="{FF2B5EF4-FFF2-40B4-BE49-F238E27FC236}">
                  <a16:creationId xmlns:a16="http://schemas.microsoft.com/office/drawing/2014/main" id="{44E04059-FBA6-4E5D-BF50-8ACDBD4BCDED}"/>
                </a:ext>
              </a:extLst>
            </p:cNvPr>
            <p:cNvSpPr/>
            <p:nvPr/>
          </p:nvSpPr>
          <p:spPr>
            <a:xfrm>
              <a:off x="486919" y="1114991"/>
              <a:ext cx="2619900" cy="3552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 w="9525" cap="flat" cmpd="sng">
              <a:solidFill>
                <a:srgbClr val="D2D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23" name="Google Shape;1318;p54">
              <a:extLst>
                <a:ext uri="{FF2B5EF4-FFF2-40B4-BE49-F238E27FC236}">
                  <a16:creationId xmlns:a16="http://schemas.microsoft.com/office/drawing/2014/main" id="{2C9E5C4F-8F75-40E0-9849-FEFB56936279}"/>
                </a:ext>
              </a:extLst>
            </p:cNvPr>
            <p:cNvGrpSpPr/>
            <p:nvPr/>
          </p:nvGrpSpPr>
          <p:grpSpPr>
            <a:xfrm rot="10800000" flipH="1">
              <a:off x="620929" y="1244995"/>
              <a:ext cx="429322" cy="93999"/>
              <a:chOff x="5578333" y="744468"/>
              <a:chExt cx="431653" cy="94500"/>
            </a:xfrm>
          </p:grpSpPr>
          <p:sp>
            <p:nvSpPr>
              <p:cNvPr id="224" name="Google Shape;1319;p54">
                <a:extLst>
                  <a:ext uri="{FF2B5EF4-FFF2-40B4-BE49-F238E27FC236}">
                    <a16:creationId xmlns:a16="http://schemas.microsoft.com/office/drawing/2014/main" id="{93C22252-1E3F-4F59-B223-2C2F9F95F884}"/>
                  </a:ext>
                </a:extLst>
              </p:cNvPr>
              <p:cNvSpPr/>
              <p:nvPr/>
            </p:nvSpPr>
            <p:spPr>
              <a:xfrm>
                <a:off x="5578333" y="744468"/>
                <a:ext cx="94500" cy="94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1320;p54">
                <a:extLst>
                  <a:ext uri="{FF2B5EF4-FFF2-40B4-BE49-F238E27FC236}">
                    <a16:creationId xmlns:a16="http://schemas.microsoft.com/office/drawing/2014/main" id="{5D09F16B-4EA3-4D68-842B-372025C67463}"/>
                  </a:ext>
                </a:extLst>
              </p:cNvPr>
              <p:cNvSpPr/>
              <p:nvPr/>
            </p:nvSpPr>
            <p:spPr>
              <a:xfrm>
                <a:off x="5746910" y="744468"/>
                <a:ext cx="94500" cy="9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1321;p54">
                <a:extLst>
                  <a:ext uri="{FF2B5EF4-FFF2-40B4-BE49-F238E27FC236}">
                    <a16:creationId xmlns:a16="http://schemas.microsoft.com/office/drawing/2014/main" id="{D5FFDC92-C3F1-4BD8-9BCA-3CD6FD3CBA6F}"/>
                  </a:ext>
                </a:extLst>
              </p:cNvPr>
              <p:cNvSpPr/>
              <p:nvPr/>
            </p:nvSpPr>
            <p:spPr>
              <a:xfrm>
                <a:off x="5915486" y="744468"/>
                <a:ext cx="94500" cy="94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227" name="Google Shape;1339;p54">
            <a:extLst>
              <a:ext uri="{FF2B5EF4-FFF2-40B4-BE49-F238E27FC236}">
                <a16:creationId xmlns:a16="http://schemas.microsoft.com/office/drawing/2014/main" id="{BC05AB80-D0EC-42E8-8020-AEC3522E89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6454769"/>
              </p:ext>
            </p:extLst>
          </p:nvPr>
        </p:nvGraphicFramePr>
        <p:xfrm>
          <a:off x="4701445" y="1925325"/>
          <a:ext cx="2705976" cy="2174625"/>
        </p:xfrm>
        <a:graphic>
          <a:graphicData uri="http://schemas.openxmlformats.org/drawingml/2006/table">
            <a:tbl>
              <a:tblPr>
                <a:noFill/>
                <a:tableStyleId>{BB3409CD-662B-4B12-88BF-65CC8BD4F69A}</a:tableStyleId>
              </a:tblPr>
              <a:tblGrid>
                <a:gridCol w="2705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591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3000" b="1" dirty="0">
                          <a:solidFill>
                            <a:schemeClr val="dk1"/>
                          </a:solidFill>
                          <a:latin typeface="Orbitron"/>
                          <a:ea typeface="Orbitron"/>
                          <a:cs typeface="Orbitron"/>
                          <a:sym typeface="Orbitron"/>
                        </a:rPr>
                        <a:t>05</a:t>
                      </a:r>
                      <a:endParaRPr sz="3000" b="1" dirty="0">
                        <a:latin typeface="Orbitron"/>
                        <a:ea typeface="Orbitron"/>
                        <a:cs typeface="Orbitron"/>
                        <a:sym typeface="Orbitro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4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r>
                        <a:rPr lang="th-TH" sz="1400" b="1" i="0" u="none" strike="noStrike" cap="non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r>
                        <a:rPr lang="th-TH" sz="1400" b="1" i="0" u="none" strike="noStrike" cap="non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rPr>
                        <a:t>ข้อมูลตัวอักษร (ข้อมูลตัวอักขระ) ข้อมูลตัวอักษร หมายถึง ข้อมูลที่ประกอบด้วยตัวอักษรทั้งภาษาไทยหรือภาษาต่างประเทศ เช่น ชื่อ - นามสกุล</a:t>
                      </a:r>
                      <a:endParaRPr sz="1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nit" pitchFamily="2" charset="-34"/>
                        <a:ea typeface="Quicksand"/>
                        <a:cs typeface="Kanit" pitchFamily="2" charset="-34"/>
                        <a:sym typeface="Quicks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227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8410FB8-EE4E-417B-808D-728AF8E0B519}"/>
              </a:ext>
            </a:extLst>
          </p:cNvPr>
          <p:cNvSpPr/>
          <p:nvPr/>
        </p:nvSpPr>
        <p:spPr>
          <a:xfrm>
            <a:off x="410213" y="77482"/>
            <a:ext cx="8162287" cy="745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Google Shape;761;p40">
            <a:extLst>
              <a:ext uri="{FF2B5EF4-FFF2-40B4-BE49-F238E27FC236}">
                <a16:creationId xmlns:a16="http://schemas.microsoft.com/office/drawing/2014/main" id="{85CE4A79-3921-430B-B5BE-2BB6D6314385}"/>
              </a:ext>
            </a:extLst>
          </p:cNvPr>
          <p:cNvSpPr/>
          <p:nvPr/>
        </p:nvSpPr>
        <p:spPr>
          <a:xfrm>
            <a:off x="403479" y="615528"/>
            <a:ext cx="2270946" cy="26658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50000"/>
            </a:schemeClr>
          </a:solidFill>
          <a:ln w="9525" cap="flat" cmpd="sng">
            <a:solidFill>
              <a:srgbClr val="D2D6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47625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2" name="Google Shape;762;p40">
            <a:extLst>
              <a:ext uri="{FF2B5EF4-FFF2-40B4-BE49-F238E27FC236}">
                <a16:creationId xmlns:a16="http://schemas.microsoft.com/office/drawing/2014/main" id="{CB088108-BD5B-48D1-8325-895340D51622}"/>
              </a:ext>
            </a:extLst>
          </p:cNvPr>
          <p:cNvGrpSpPr/>
          <p:nvPr/>
        </p:nvGrpSpPr>
        <p:grpSpPr>
          <a:xfrm rot="10800000" flipH="1">
            <a:off x="524643" y="713112"/>
            <a:ext cx="322220" cy="70549"/>
            <a:chOff x="5840230" y="744468"/>
            <a:chExt cx="431653" cy="94500"/>
          </a:xfrm>
        </p:grpSpPr>
        <p:sp>
          <p:nvSpPr>
            <p:cNvPr id="83" name="Google Shape;763;p40">
              <a:extLst>
                <a:ext uri="{FF2B5EF4-FFF2-40B4-BE49-F238E27FC236}">
                  <a16:creationId xmlns:a16="http://schemas.microsoft.com/office/drawing/2014/main" id="{E865D009-8183-4AA7-8C94-59966E578FB1}"/>
                </a:ext>
              </a:extLst>
            </p:cNvPr>
            <p:cNvSpPr/>
            <p:nvPr/>
          </p:nvSpPr>
          <p:spPr>
            <a:xfrm>
              <a:off x="5840230" y="744468"/>
              <a:ext cx="94500" cy="94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64;p40">
              <a:extLst>
                <a:ext uri="{FF2B5EF4-FFF2-40B4-BE49-F238E27FC236}">
                  <a16:creationId xmlns:a16="http://schemas.microsoft.com/office/drawing/2014/main" id="{C0A8000E-3574-4786-A0BC-61B6FA98BC4B}"/>
                </a:ext>
              </a:extLst>
            </p:cNvPr>
            <p:cNvSpPr/>
            <p:nvPr/>
          </p:nvSpPr>
          <p:spPr>
            <a:xfrm>
              <a:off x="6008807" y="744468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65;p40">
              <a:extLst>
                <a:ext uri="{FF2B5EF4-FFF2-40B4-BE49-F238E27FC236}">
                  <a16:creationId xmlns:a16="http://schemas.microsoft.com/office/drawing/2014/main" id="{F5A8012B-43A6-47C4-837F-8C9881D84E8F}"/>
                </a:ext>
              </a:extLst>
            </p:cNvPr>
            <p:cNvSpPr/>
            <p:nvPr/>
          </p:nvSpPr>
          <p:spPr>
            <a:xfrm>
              <a:off x="6177384" y="744468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113970FB-B0DF-4A16-AC3D-8DE011D598E3}"/>
              </a:ext>
            </a:extLst>
          </p:cNvPr>
          <p:cNvSpPr/>
          <p:nvPr/>
        </p:nvSpPr>
        <p:spPr>
          <a:xfrm>
            <a:off x="1012874" y="1263847"/>
            <a:ext cx="7333857" cy="28742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EFFCCFEF-FABC-48E3-A8DC-88A731FA9CF3}"/>
              </a:ext>
            </a:extLst>
          </p:cNvPr>
          <p:cNvSpPr/>
          <p:nvPr/>
        </p:nvSpPr>
        <p:spPr>
          <a:xfrm>
            <a:off x="1216855" y="1484142"/>
            <a:ext cx="6914271" cy="24548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3A557A-CEA7-E9A1-B371-05FE438D03C8}"/>
              </a:ext>
            </a:extLst>
          </p:cNvPr>
          <p:cNvSpPr/>
          <p:nvPr/>
        </p:nvSpPr>
        <p:spPr>
          <a:xfrm>
            <a:off x="1484278" y="2347052"/>
            <a:ext cx="6379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rPr>
              <a:t>ใบงานที่หนูๆ อยากได้มาแล้ว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rPr>
              <a:t>!!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80399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8410FB8-EE4E-417B-808D-728AF8E0B519}"/>
              </a:ext>
            </a:extLst>
          </p:cNvPr>
          <p:cNvSpPr/>
          <p:nvPr/>
        </p:nvSpPr>
        <p:spPr>
          <a:xfrm>
            <a:off x="410213" y="77482"/>
            <a:ext cx="8162287" cy="745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Google Shape;761;p40">
            <a:extLst>
              <a:ext uri="{FF2B5EF4-FFF2-40B4-BE49-F238E27FC236}">
                <a16:creationId xmlns:a16="http://schemas.microsoft.com/office/drawing/2014/main" id="{85CE4A79-3921-430B-B5BE-2BB6D6314385}"/>
              </a:ext>
            </a:extLst>
          </p:cNvPr>
          <p:cNvSpPr/>
          <p:nvPr/>
        </p:nvSpPr>
        <p:spPr>
          <a:xfrm>
            <a:off x="403479" y="615528"/>
            <a:ext cx="2270946" cy="26658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50000"/>
            </a:schemeClr>
          </a:solidFill>
          <a:ln w="9525" cap="flat" cmpd="sng">
            <a:solidFill>
              <a:srgbClr val="D2D6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47625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2" name="Google Shape;762;p40">
            <a:extLst>
              <a:ext uri="{FF2B5EF4-FFF2-40B4-BE49-F238E27FC236}">
                <a16:creationId xmlns:a16="http://schemas.microsoft.com/office/drawing/2014/main" id="{CB088108-BD5B-48D1-8325-895340D51622}"/>
              </a:ext>
            </a:extLst>
          </p:cNvPr>
          <p:cNvGrpSpPr/>
          <p:nvPr/>
        </p:nvGrpSpPr>
        <p:grpSpPr>
          <a:xfrm rot="10800000" flipH="1">
            <a:off x="524643" y="713112"/>
            <a:ext cx="322220" cy="70549"/>
            <a:chOff x="5840230" y="744468"/>
            <a:chExt cx="431653" cy="94500"/>
          </a:xfrm>
        </p:grpSpPr>
        <p:sp>
          <p:nvSpPr>
            <p:cNvPr id="83" name="Google Shape;763;p40">
              <a:extLst>
                <a:ext uri="{FF2B5EF4-FFF2-40B4-BE49-F238E27FC236}">
                  <a16:creationId xmlns:a16="http://schemas.microsoft.com/office/drawing/2014/main" id="{E865D009-8183-4AA7-8C94-59966E578FB1}"/>
                </a:ext>
              </a:extLst>
            </p:cNvPr>
            <p:cNvSpPr/>
            <p:nvPr/>
          </p:nvSpPr>
          <p:spPr>
            <a:xfrm>
              <a:off x="5840230" y="744468"/>
              <a:ext cx="94500" cy="94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64;p40">
              <a:extLst>
                <a:ext uri="{FF2B5EF4-FFF2-40B4-BE49-F238E27FC236}">
                  <a16:creationId xmlns:a16="http://schemas.microsoft.com/office/drawing/2014/main" id="{C0A8000E-3574-4786-A0BC-61B6FA98BC4B}"/>
                </a:ext>
              </a:extLst>
            </p:cNvPr>
            <p:cNvSpPr/>
            <p:nvPr/>
          </p:nvSpPr>
          <p:spPr>
            <a:xfrm>
              <a:off x="6008807" y="744468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65;p40">
              <a:extLst>
                <a:ext uri="{FF2B5EF4-FFF2-40B4-BE49-F238E27FC236}">
                  <a16:creationId xmlns:a16="http://schemas.microsoft.com/office/drawing/2014/main" id="{F5A8012B-43A6-47C4-837F-8C9881D84E8F}"/>
                </a:ext>
              </a:extLst>
            </p:cNvPr>
            <p:cNvSpPr/>
            <p:nvPr/>
          </p:nvSpPr>
          <p:spPr>
            <a:xfrm>
              <a:off x="6177384" y="744468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113970FB-B0DF-4A16-AC3D-8DE011D598E3}"/>
              </a:ext>
            </a:extLst>
          </p:cNvPr>
          <p:cNvSpPr/>
          <p:nvPr/>
        </p:nvSpPr>
        <p:spPr>
          <a:xfrm>
            <a:off x="1012874" y="1263847"/>
            <a:ext cx="7333857" cy="28742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EFFCCFEF-FABC-48E3-A8DC-88A731FA9CF3}"/>
              </a:ext>
            </a:extLst>
          </p:cNvPr>
          <p:cNvSpPr/>
          <p:nvPr/>
        </p:nvSpPr>
        <p:spPr>
          <a:xfrm>
            <a:off x="1216855" y="1492517"/>
            <a:ext cx="6914271" cy="24548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3CBC76-189B-55C1-30AC-7BB2BCBC5A51}"/>
              </a:ext>
            </a:extLst>
          </p:cNvPr>
          <p:cNvSpPr/>
          <p:nvPr/>
        </p:nvSpPr>
        <p:spPr>
          <a:xfrm>
            <a:off x="1979242" y="3171738"/>
            <a:ext cx="5389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rPr>
              <a:t>มา....ครูจะอธิบายให้ฟัง</a:t>
            </a: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F997459-A7C2-428C-5D23-D5EA3432E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960" y="953573"/>
            <a:ext cx="292608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32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ข้อมูลเสียง(Audio Information)">
            <a:extLst>
              <a:ext uri="{FF2B5EF4-FFF2-40B4-BE49-F238E27FC236}">
                <a16:creationId xmlns:a16="http://schemas.microsoft.com/office/drawing/2014/main" id="{84E17537-413C-B91A-E215-3B6C0AA25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96" y="692690"/>
            <a:ext cx="2868173" cy="2340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  <a:effec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3A92DC-D45A-E076-CD19-FB0F0E665977}"/>
              </a:ext>
            </a:extLst>
          </p:cNvPr>
          <p:cNvSpPr/>
          <p:nvPr/>
        </p:nvSpPr>
        <p:spPr>
          <a:xfrm>
            <a:off x="1810640" y="3373592"/>
            <a:ext cx="60954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rPr>
              <a:t>อย่าลืมเขียนชื่อ-สกุล                            ระดับชั้น และเลขที่ ให้เรียบร้อย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rPr>
              <a:t>!!</a:t>
            </a:r>
            <a:endParaRPr lang="th-TH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93971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p70"/>
          <p:cNvSpPr/>
          <p:nvPr/>
        </p:nvSpPr>
        <p:spPr>
          <a:xfrm>
            <a:off x="2060773" y="3745005"/>
            <a:ext cx="4978430" cy="989866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rgbClr val="D2D6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5400000" algn="bl" rotWithShape="0">
              <a:schemeClr val="dk1">
                <a:alpha val="17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3" name="Google Shape;2213;p70"/>
          <p:cNvSpPr txBox="1">
            <a:spLocks noGrp="1"/>
          </p:cNvSpPr>
          <p:nvPr>
            <p:ph type="subTitle" idx="2"/>
          </p:nvPr>
        </p:nvSpPr>
        <p:spPr>
          <a:xfrm>
            <a:off x="2013242" y="4135044"/>
            <a:ext cx="5166890" cy="3254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1200"/>
              </a:spcAft>
              <a:buNone/>
            </a:pPr>
            <a:r>
              <a:rPr lang="th-TH" sz="3200" dirty="0">
                <a:latin typeface="Kanit" pitchFamily="2" charset="-34"/>
                <a:cs typeface="Kanit" pitchFamily="2" charset="-34"/>
              </a:rPr>
              <a:t>รู้จักข้อมูลมากขึ้นหรือยัง</a:t>
            </a:r>
            <a:r>
              <a:rPr lang="en-US" sz="3200" dirty="0">
                <a:latin typeface="Kanit" pitchFamily="2" charset="-34"/>
                <a:cs typeface="Kanit" pitchFamily="2" charset="-34"/>
              </a:rPr>
              <a:t>?</a:t>
            </a:r>
            <a:endParaRPr sz="3200" dirty="0">
              <a:latin typeface="Kanit" pitchFamily="2" charset="-34"/>
              <a:cs typeface="Kanit" pitchFamily="2" charset="-34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651A00B-C2CE-8174-C4B4-41CB98DAC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705" y="3960192"/>
            <a:ext cx="656183" cy="656183"/>
          </a:xfrm>
          <a:prstGeom prst="rect">
            <a:avLst/>
          </a:prstGeom>
        </p:spPr>
      </p:pic>
      <p:pic>
        <p:nvPicPr>
          <p:cNvPr id="3074" name="Picture 2" descr="ไม่มีคำอธิบายรูปภาพ">
            <a:extLst>
              <a:ext uri="{FF2B5EF4-FFF2-40B4-BE49-F238E27FC236}">
                <a16:creationId xmlns:a16="http://schemas.microsoft.com/office/drawing/2014/main" id="{D4AE3DD2-FDAB-CB61-243A-49252FDE7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864" y="769293"/>
            <a:ext cx="2552248" cy="255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7AC53F8-3297-C5D9-E58E-7B2ACE9351CF}"/>
              </a:ext>
            </a:extLst>
          </p:cNvPr>
          <p:cNvSpPr/>
          <p:nvPr/>
        </p:nvSpPr>
        <p:spPr>
          <a:xfrm>
            <a:off x="1408332" y="1212964"/>
            <a:ext cx="6574972" cy="2342024"/>
          </a:xfrm>
          <a:prstGeom prst="round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918E598-1793-47A0-8ADF-E308A480CB00}"/>
              </a:ext>
            </a:extLst>
          </p:cNvPr>
          <p:cNvSpPr/>
          <p:nvPr/>
        </p:nvSpPr>
        <p:spPr>
          <a:xfrm>
            <a:off x="1947475" y="1942986"/>
            <a:ext cx="5389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rPr>
              <a:t>รู้จักคำว่าข้อมูลไหม 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rPr>
              <a:t>?</a:t>
            </a:r>
            <a:endParaRPr lang="th-TH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39015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7AC53F8-3297-C5D9-E58E-7B2ACE9351CF}"/>
              </a:ext>
            </a:extLst>
          </p:cNvPr>
          <p:cNvSpPr/>
          <p:nvPr/>
        </p:nvSpPr>
        <p:spPr>
          <a:xfrm>
            <a:off x="1354737" y="1400738"/>
            <a:ext cx="6574972" cy="234202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918E598-1793-47A0-8ADF-E308A480CB00}"/>
              </a:ext>
            </a:extLst>
          </p:cNvPr>
          <p:cNvSpPr/>
          <p:nvPr/>
        </p:nvSpPr>
        <p:spPr>
          <a:xfrm>
            <a:off x="1947475" y="1802309"/>
            <a:ext cx="53894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rPr>
              <a:t>ให้สืบค้นข้อมูลได้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rPr>
              <a:t>                 5</a:t>
            </a:r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rPr>
              <a:t> นาที 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rPr>
              <a:t>!!</a:t>
            </a:r>
            <a:endParaRPr lang="th-TH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3779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759;p40">
            <a:extLst>
              <a:ext uri="{FF2B5EF4-FFF2-40B4-BE49-F238E27FC236}">
                <a16:creationId xmlns:a16="http://schemas.microsoft.com/office/drawing/2014/main" id="{6418855A-5C34-437A-BC4A-65DDC191F6D4}"/>
              </a:ext>
            </a:extLst>
          </p:cNvPr>
          <p:cNvGrpSpPr/>
          <p:nvPr/>
        </p:nvGrpSpPr>
        <p:grpSpPr>
          <a:xfrm>
            <a:off x="210457" y="312056"/>
            <a:ext cx="8715829" cy="4702630"/>
            <a:chOff x="719975" y="1114972"/>
            <a:chExt cx="3010825" cy="1776300"/>
          </a:xfrm>
        </p:grpSpPr>
        <p:sp>
          <p:nvSpPr>
            <p:cNvPr id="240" name="Google Shape;760;p40">
              <a:extLst>
                <a:ext uri="{FF2B5EF4-FFF2-40B4-BE49-F238E27FC236}">
                  <a16:creationId xmlns:a16="http://schemas.microsoft.com/office/drawing/2014/main" id="{F08C3735-71EC-4C8A-9102-D53409CDDF94}"/>
                </a:ext>
              </a:extLst>
            </p:cNvPr>
            <p:cNvSpPr/>
            <p:nvPr/>
          </p:nvSpPr>
          <p:spPr>
            <a:xfrm>
              <a:off x="720000" y="1114972"/>
              <a:ext cx="3010800" cy="1776300"/>
            </a:xfrm>
            <a:prstGeom prst="roundRect">
              <a:avLst>
                <a:gd name="adj" fmla="val 12355"/>
              </a:avLst>
            </a:prstGeom>
            <a:gradFill>
              <a:gsLst>
                <a:gs pos="0">
                  <a:schemeClr val="lt1"/>
                </a:gs>
                <a:gs pos="100000">
                  <a:srgbClr val="F9F8FF">
                    <a:alpha val="86666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57150" dist="47625" dir="546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h-TH" sz="36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h-TH" sz="3600" b="1" i="1" dirty="0">
                <a:ea typeface="Calibri" panose="020F0502020204030204" pitchFamily="34" charset="0"/>
                <a:cs typeface="TH SarabunPSK" panose="020B0500040200020003" pitchFamily="34" charset="-34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h-TH" sz="36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h-TH" sz="3600" b="1" i="1" dirty="0">
                <a:ea typeface="Calibri" panose="020F0502020204030204" pitchFamily="34" charset="0"/>
                <a:cs typeface="TH SarabunPSK" panose="020B0500040200020003" pitchFamily="34" charset="-34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h-TH" sz="32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3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 panose="020F0502020204030204" pitchFamily="34" charset="0"/>
                  <a:cs typeface="TH SarabunPSK" panose="020B0500040200020003" pitchFamily="34" charset="-34"/>
                </a:rPr>
                <a:t>ข้อมูล  คือ ข้อเท็จจริงที่เกี่ยวข้องกับสิ่งต่าง ๆ ไม่ว่าจะเป็นคน สัตว์ สิ่งของ หรือเหตุการณ์ต่าง ๆ โดยอาจจะเกิดขึ้นจากการสังเกต การจดบันทึก การสัมภาษณ์ การสอบถาม และ มีการรวบรวมไว้ </a:t>
              </a:r>
              <a:endParaRPr lang="th-TH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anose="020B0604020202020204" charset="-34"/>
                <a:cs typeface="Kanit" panose="020B0604020202020204" charset="-34"/>
              </a:endParaRPr>
            </a:p>
          </p:txBody>
        </p:sp>
        <p:sp>
          <p:nvSpPr>
            <p:cNvPr id="241" name="Google Shape;761;p40">
              <a:extLst>
                <a:ext uri="{FF2B5EF4-FFF2-40B4-BE49-F238E27FC236}">
                  <a16:creationId xmlns:a16="http://schemas.microsoft.com/office/drawing/2014/main" id="{215C5FA0-057B-4467-BC44-1EDFD1D1AA5A}"/>
                </a:ext>
              </a:extLst>
            </p:cNvPr>
            <p:cNvSpPr/>
            <p:nvPr/>
          </p:nvSpPr>
          <p:spPr>
            <a:xfrm>
              <a:off x="719975" y="1114975"/>
              <a:ext cx="3010800" cy="3552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 w="9525" cap="flat" cmpd="sng">
              <a:solidFill>
                <a:srgbClr val="D2D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2" name="Google Shape;762;p40">
              <a:extLst>
                <a:ext uri="{FF2B5EF4-FFF2-40B4-BE49-F238E27FC236}">
                  <a16:creationId xmlns:a16="http://schemas.microsoft.com/office/drawing/2014/main" id="{3433CEF1-B103-4EA5-9DD0-A1E418B6C7DB}"/>
                </a:ext>
              </a:extLst>
            </p:cNvPr>
            <p:cNvGrpSpPr/>
            <p:nvPr/>
          </p:nvGrpSpPr>
          <p:grpSpPr>
            <a:xfrm rot="10800000" flipH="1">
              <a:off x="881412" y="1244995"/>
              <a:ext cx="429323" cy="94000"/>
              <a:chOff x="5840230" y="744467"/>
              <a:chExt cx="431654" cy="94501"/>
            </a:xfrm>
          </p:grpSpPr>
          <p:sp>
            <p:nvSpPr>
              <p:cNvPr id="243" name="Google Shape;763;p40">
                <a:extLst>
                  <a:ext uri="{FF2B5EF4-FFF2-40B4-BE49-F238E27FC236}">
                    <a16:creationId xmlns:a16="http://schemas.microsoft.com/office/drawing/2014/main" id="{68194246-7DE0-4B44-A70E-73351549243A}"/>
                  </a:ext>
                </a:extLst>
              </p:cNvPr>
              <p:cNvSpPr/>
              <p:nvPr/>
            </p:nvSpPr>
            <p:spPr>
              <a:xfrm>
                <a:off x="5840230" y="744468"/>
                <a:ext cx="94500" cy="94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764;p40">
                <a:extLst>
                  <a:ext uri="{FF2B5EF4-FFF2-40B4-BE49-F238E27FC236}">
                    <a16:creationId xmlns:a16="http://schemas.microsoft.com/office/drawing/2014/main" id="{D6DFEDB3-4D0C-49C0-9213-E48FAA6A6976}"/>
                  </a:ext>
                </a:extLst>
              </p:cNvPr>
              <p:cNvSpPr/>
              <p:nvPr/>
            </p:nvSpPr>
            <p:spPr>
              <a:xfrm>
                <a:off x="6008807" y="744467"/>
                <a:ext cx="94500" cy="9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765;p40">
                <a:extLst>
                  <a:ext uri="{FF2B5EF4-FFF2-40B4-BE49-F238E27FC236}">
                    <a16:creationId xmlns:a16="http://schemas.microsoft.com/office/drawing/2014/main" id="{2B9C1444-880B-418D-8188-64FDE101F59A}"/>
                  </a:ext>
                </a:extLst>
              </p:cNvPr>
              <p:cNvSpPr/>
              <p:nvPr/>
            </p:nvSpPr>
            <p:spPr>
              <a:xfrm>
                <a:off x="6177384" y="744468"/>
                <a:ext cx="94500" cy="94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7" name="Google Shape;777;p40">
            <a:extLst>
              <a:ext uri="{FF2B5EF4-FFF2-40B4-BE49-F238E27FC236}">
                <a16:creationId xmlns:a16="http://schemas.microsoft.com/office/drawing/2014/main" id="{233D4A13-0AAD-4444-A4E9-C2F99C09D4DC}"/>
              </a:ext>
            </a:extLst>
          </p:cNvPr>
          <p:cNvSpPr txBox="1">
            <a:spLocks/>
          </p:cNvSpPr>
          <p:nvPr/>
        </p:nvSpPr>
        <p:spPr>
          <a:xfrm>
            <a:off x="822750" y="2035128"/>
            <a:ext cx="2835900" cy="10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FCC48FB-3DAE-6BFF-6574-9FA49B531F9D}"/>
              </a:ext>
            </a:extLst>
          </p:cNvPr>
          <p:cNvSpPr/>
          <p:nvPr/>
        </p:nvSpPr>
        <p:spPr>
          <a:xfrm>
            <a:off x="355600" y="464454"/>
            <a:ext cx="4027714" cy="263027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Les 5 choses à savoir pour mieux gérer la...">
            <a:extLst>
              <a:ext uri="{FF2B5EF4-FFF2-40B4-BE49-F238E27FC236}">
                <a16:creationId xmlns:a16="http://schemas.microsoft.com/office/drawing/2014/main" id="{69CEACE3-3429-CE8D-D70A-CC2FA04A3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57" y="582162"/>
            <a:ext cx="3649200" cy="2394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C4E5794-0EC2-EDAA-622E-B805B2925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768568">
            <a:off x="5399108" y="745926"/>
            <a:ext cx="1528381" cy="152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95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เครื่องวัดอุณหภูมิร่างกายทางหน้าผากแบบอินฟราเรด JUMPER Non-Contact Infrared  Thermometer รุ่น JPD-FR202 (เครื่องวัดไข้อินฟาเรด เครื่องวัดไข้แบบยิงหน้าผาก  ไม่ต้องสัมผัสผิวหนัง) - M Care Shop - เครื่องผลิตออกซิเจน คุณภาพดี  ส่งฟรีทั่วประเทศ">
            <a:extLst>
              <a:ext uri="{FF2B5EF4-FFF2-40B4-BE49-F238E27FC236}">
                <a16:creationId xmlns:a16="http://schemas.microsoft.com/office/drawing/2014/main" id="{ACF95613-8D09-35B6-05F5-44A44966C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906" y="1130459"/>
            <a:ext cx="3107712" cy="3107712"/>
          </a:xfrm>
          <a:prstGeom prst="rect">
            <a:avLst/>
          </a:prstGeom>
          <a:ln w="5715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เครื่องวัดอุณหภูมิร่างกาย B-FT031 สีขาว | OfficeMate">
            <a:extLst>
              <a:ext uri="{FF2B5EF4-FFF2-40B4-BE49-F238E27FC236}">
                <a16:creationId xmlns:a16="http://schemas.microsoft.com/office/drawing/2014/main" id="{1D5381DD-CE64-2E7F-3BAC-14C15161B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116" y="1130459"/>
            <a:ext cx="3107712" cy="3107712"/>
          </a:xfrm>
          <a:prstGeom prst="rect">
            <a:avLst/>
          </a:prstGeom>
          <a:ln w="5715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indoor, wall, person&#10;&#10;Description automatically generated">
            <a:extLst>
              <a:ext uri="{FF2B5EF4-FFF2-40B4-BE49-F238E27FC236}">
                <a16:creationId xmlns:a16="http://schemas.microsoft.com/office/drawing/2014/main" id="{4A44E0EC-3749-C230-1430-7FB174588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771" y="1075021"/>
            <a:ext cx="6226628" cy="3273844"/>
          </a:xfrm>
          <a:prstGeom prst="rect">
            <a:avLst/>
          </a:prstGeom>
          <a:ln w="5715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6547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unburst chart&#10;&#10;Description automatically generated">
            <a:extLst>
              <a:ext uri="{FF2B5EF4-FFF2-40B4-BE49-F238E27FC236}">
                <a16:creationId xmlns:a16="http://schemas.microsoft.com/office/drawing/2014/main" id="{28215EAB-E2A9-B0A4-4B37-216651693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218" y="1043894"/>
            <a:ext cx="4742949" cy="3172506"/>
          </a:xfrm>
          <a:prstGeom prst="rect">
            <a:avLst/>
          </a:prstGeom>
          <a:ln w="5715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3087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759;p40">
            <a:extLst>
              <a:ext uri="{FF2B5EF4-FFF2-40B4-BE49-F238E27FC236}">
                <a16:creationId xmlns:a16="http://schemas.microsoft.com/office/drawing/2014/main" id="{6418855A-5C34-437A-BC4A-65DDC191F6D4}"/>
              </a:ext>
            </a:extLst>
          </p:cNvPr>
          <p:cNvGrpSpPr/>
          <p:nvPr/>
        </p:nvGrpSpPr>
        <p:grpSpPr>
          <a:xfrm>
            <a:off x="210457" y="312056"/>
            <a:ext cx="8715829" cy="4666344"/>
            <a:chOff x="719975" y="1114972"/>
            <a:chExt cx="3010825" cy="1776300"/>
          </a:xfrm>
        </p:grpSpPr>
        <p:sp>
          <p:nvSpPr>
            <p:cNvPr id="240" name="Google Shape;760;p40">
              <a:extLst>
                <a:ext uri="{FF2B5EF4-FFF2-40B4-BE49-F238E27FC236}">
                  <a16:creationId xmlns:a16="http://schemas.microsoft.com/office/drawing/2014/main" id="{F08C3735-71EC-4C8A-9102-D53409CDDF94}"/>
                </a:ext>
              </a:extLst>
            </p:cNvPr>
            <p:cNvSpPr/>
            <p:nvPr/>
          </p:nvSpPr>
          <p:spPr>
            <a:xfrm>
              <a:off x="720000" y="1114972"/>
              <a:ext cx="3010800" cy="1776300"/>
            </a:xfrm>
            <a:prstGeom prst="roundRect">
              <a:avLst>
                <a:gd name="adj" fmla="val 12355"/>
              </a:avLst>
            </a:prstGeom>
            <a:gradFill>
              <a:gsLst>
                <a:gs pos="0">
                  <a:schemeClr val="lt1"/>
                </a:gs>
                <a:gs pos="100000">
                  <a:srgbClr val="F9F8FF">
                    <a:alpha val="86666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57150" dist="47625" dir="546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anose="020B0604020202020204" charset="-34"/>
                <a:cs typeface="Kanit" panose="020B0604020202020204" charset="-34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3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anose="020B0604020202020204" charset="-34"/>
                  <a:cs typeface="Kanit" panose="020B0604020202020204" charset="-34"/>
                </a:rPr>
                <a:t>ตัวอย่าง </a:t>
              </a:r>
              <a:r>
                <a:rPr lang="en-US" sz="3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anose="020B0604020202020204" charset="-34"/>
                  <a:cs typeface="Kanit" panose="020B0604020202020204" charset="-34"/>
                </a:rPr>
                <a:t>: </a:t>
              </a:r>
              <a:r>
                <a:rPr lang="th-TH" sz="3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anose="020B0604020202020204" charset="-34"/>
                  <a:cs typeface="Kanit" panose="020B0604020202020204" charset="-34"/>
                </a:rPr>
                <a:t>ข้อมูลการเดินทางด้วยเครื่องบิน</a:t>
              </a:r>
              <a:endParaRPr lang="th-TH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anose="020B0604020202020204" charset="-34"/>
                <a:cs typeface="Kanit" panose="020B0604020202020204" charset="-34"/>
              </a:endParaRPr>
            </a:p>
          </p:txBody>
        </p:sp>
        <p:sp>
          <p:nvSpPr>
            <p:cNvPr id="241" name="Google Shape;761;p40">
              <a:extLst>
                <a:ext uri="{FF2B5EF4-FFF2-40B4-BE49-F238E27FC236}">
                  <a16:creationId xmlns:a16="http://schemas.microsoft.com/office/drawing/2014/main" id="{215C5FA0-057B-4467-BC44-1EDFD1D1AA5A}"/>
                </a:ext>
              </a:extLst>
            </p:cNvPr>
            <p:cNvSpPr/>
            <p:nvPr/>
          </p:nvSpPr>
          <p:spPr>
            <a:xfrm>
              <a:off x="719975" y="1114975"/>
              <a:ext cx="3010800" cy="3552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 w="9525" cap="flat" cmpd="sng">
              <a:solidFill>
                <a:srgbClr val="D2D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2" name="Google Shape;762;p40">
              <a:extLst>
                <a:ext uri="{FF2B5EF4-FFF2-40B4-BE49-F238E27FC236}">
                  <a16:creationId xmlns:a16="http://schemas.microsoft.com/office/drawing/2014/main" id="{3433CEF1-B103-4EA5-9DD0-A1E418B6C7DB}"/>
                </a:ext>
              </a:extLst>
            </p:cNvPr>
            <p:cNvGrpSpPr/>
            <p:nvPr/>
          </p:nvGrpSpPr>
          <p:grpSpPr>
            <a:xfrm rot="10800000" flipH="1">
              <a:off x="881412" y="1244995"/>
              <a:ext cx="429323" cy="94000"/>
              <a:chOff x="5840230" y="744467"/>
              <a:chExt cx="431654" cy="94501"/>
            </a:xfrm>
          </p:grpSpPr>
          <p:sp>
            <p:nvSpPr>
              <p:cNvPr id="243" name="Google Shape;763;p40">
                <a:extLst>
                  <a:ext uri="{FF2B5EF4-FFF2-40B4-BE49-F238E27FC236}">
                    <a16:creationId xmlns:a16="http://schemas.microsoft.com/office/drawing/2014/main" id="{68194246-7DE0-4B44-A70E-73351549243A}"/>
                  </a:ext>
                </a:extLst>
              </p:cNvPr>
              <p:cNvSpPr/>
              <p:nvPr/>
            </p:nvSpPr>
            <p:spPr>
              <a:xfrm>
                <a:off x="5840230" y="744468"/>
                <a:ext cx="94500" cy="94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764;p40">
                <a:extLst>
                  <a:ext uri="{FF2B5EF4-FFF2-40B4-BE49-F238E27FC236}">
                    <a16:creationId xmlns:a16="http://schemas.microsoft.com/office/drawing/2014/main" id="{D6DFEDB3-4D0C-49C0-9213-E48FAA6A6976}"/>
                  </a:ext>
                </a:extLst>
              </p:cNvPr>
              <p:cNvSpPr/>
              <p:nvPr/>
            </p:nvSpPr>
            <p:spPr>
              <a:xfrm>
                <a:off x="6008807" y="744467"/>
                <a:ext cx="94500" cy="9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765;p40">
                <a:extLst>
                  <a:ext uri="{FF2B5EF4-FFF2-40B4-BE49-F238E27FC236}">
                    <a16:creationId xmlns:a16="http://schemas.microsoft.com/office/drawing/2014/main" id="{2B9C1444-880B-418D-8188-64FDE101F59A}"/>
                  </a:ext>
                </a:extLst>
              </p:cNvPr>
              <p:cNvSpPr/>
              <p:nvPr/>
            </p:nvSpPr>
            <p:spPr>
              <a:xfrm>
                <a:off x="6177384" y="744468"/>
                <a:ext cx="94500" cy="94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7" name="Google Shape;777;p40">
            <a:extLst>
              <a:ext uri="{FF2B5EF4-FFF2-40B4-BE49-F238E27FC236}">
                <a16:creationId xmlns:a16="http://schemas.microsoft.com/office/drawing/2014/main" id="{233D4A13-0AAD-4444-A4E9-C2F99C09D4DC}"/>
              </a:ext>
            </a:extLst>
          </p:cNvPr>
          <p:cNvSpPr txBox="1">
            <a:spLocks/>
          </p:cNvSpPr>
          <p:nvPr/>
        </p:nvSpPr>
        <p:spPr>
          <a:xfrm>
            <a:off x="822750" y="2035128"/>
            <a:ext cx="2835900" cy="10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598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[TH] - การเดินทางด้วยเครื่องบิน">
            <a:hlinkClick r:id="" action="ppaction://media"/>
            <a:extLst>
              <a:ext uri="{FF2B5EF4-FFF2-40B4-BE49-F238E27FC236}">
                <a16:creationId xmlns:a16="http://schemas.microsoft.com/office/drawing/2014/main" id="{F584C2D8-850A-F229-67C7-907AA94D720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73200" y="888166"/>
            <a:ext cx="6415314" cy="3624652"/>
          </a:xfrm>
          <a:prstGeom prst="rect">
            <a:avLst/>
          </a:prstGeom>
          <a:ln w="381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458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 Online News App by Slidesgo">
  <a:themeElements>
    <a:clrScheme name="Simple Light">
      <a:dk1>
        <a:srgbClr val="17336B"/>
      </a:dk1>
      <a:lt1>
        <a:srgbClr val="F9F8FF"/>
      </a:lt1>
      <a:dk2>
        <a:srgbClr val="66BEE9"/>
      </a:dk2>
      <a:lt2>
        <a:srgbClr val="4EB3E4"/>
      </a:lt2>
      <a:accent1>
        <a:srgbClr val="FFD65F"/>
      </a:accent1>
      <a:accent2>
        <a:srgbClr val="FDA0B4"/>
      </a:accent2>
      <a:accent3>
        <a:srgbClr val="E951C2"/>
      </a:accent3>
      <a:accent4>
        <a:srgbClr val="60D8F4"/>
      </a:accent4>
      <a:accent5>
        <a:srgbClr val="81EEEB"/>
      </a:accent5>
      <a:accent6>
        <a:srgbClr val="DF5F69"/>
      </a:accent6>
      <a:hlink>
        <a:srgbClr val="0D285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1713</Words>
  <Application>Microsoft Office PowerPoint</Application>
  <PresentationFormat>On-screen Show (16:9)</PresentationFormat>
  <Paragraphs>80</Paragraphs>
  <Slides>16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Kanit</vt:lpstr>
      <vt:lpstr>Ka'</vt:lpstr>
      <vt:lpstr>TH Sarabun New</vt:lpstr>
      <vt:lpstr>Fira Sans Extra Condensed</vt:lpstr>
      <vt:lpstr>Calibri</vt:lpstr>
      <vt:lpstr>Quicksand</vt:lpstr>
      <vt:lpstr>Denk One</vt:lpstr>
      <vt:lpstr>TH SarabunPSK</vt:lpstr>
      <vt:lpstr>Orbitron</vt:lpstr>
      <vt:lpstr>Arial</vt:lpstr>
      <vt:lpstr> Online News App by Slidesgo</vt:lpstr>
      <vt:lpstr>รหัสวิชา ว15102 วิชาวิทยาการคำนวณ  หน่วยการเรียนรู้ที่ 3 ข้อมูลสารสนเทศ เรื่อง รู้จักข้อมูล ชั้นประถมศึกษาปีที่ 5  โรงเรียนเทศบาลบ้านสามเหลี่ยม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ประเภทของข้อมูล !</vt:lpstr>
      <vt:lpstr>ประเภทของข้อมูล !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การพัฒนาบทเรียนบนเครือข่าย โดยใช้กระบวนการเรียนรู้ แบบโครงงานเป็นฐาน เพื่อส่งเสริมการคิดสร้างสรรค์ ในการออกแบบแฟ้มสะสมผลงาน สำหรับนักเรียนชั้นมัธยมศึกษาปีที่ 6 โรงเรียนขอนแก่นวิทยายน</dc:title>
  <dc:creator>maythita namsa-nga</dc:creator>
  <cp:lastModifiedBy>Pachaya Khamkorn</cp:lastModifiedBy>
  <cp:revision>21</cp:revision>
  <dcterms:modified xsi:type="dcterms:W3CDTF">2022-09-04T09:43:39Z</dcterms:modified>
</cp:coreProperties>
</file>