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3"/>
  </p:notesMasterIdLst>
  <p:sldIdLst>
    <p:sldId id="256" r:id="rId2"/>
    <p:sldId id="311" r:id="rId3"/>
    <p:sldId id="324" r:id="rId4"/>
    <p:sldId id="331" r:id="rId5"/>
    <p:sldId id="323" r:id="rId6"/>
    <p:sldId id="332" r:id="rId7"/>
    <p:sldId id="333" r:id="rId8"/>
    <p:sldId id="334" r:id="rId9"/>
    <p:sldId id="335" r:id="rId10"/>
    <p:sldId id="336" r:id="rId11"/>
    <p:sldId id="288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Kanit" panose="00000500000000000000" pitchFamily="2" charset="-34"/>
      <p:regular r:id="rId18"/>
      <p:bold r:id="rId19"/>
      <p:italic r:id="rId20"/>
      <p:boldItalic r:id="rId21"/>
    </p:embeddedFont>
    <p:embeddedFont>
      <p:font typeface="Orbitron" panose="020B0604020202020204" charset="0"/>
      <p:regular r:id="rId22"/>
      <p:bold r:id="rId23"/>
    </p:embeddedFont>
    <p:embeddedFont>
      <p:font typeface="Quicksand" panose="020B0604020202020204" charset="0"/>
      <p:regular r:id="rId24"/>
      <p:bold r:id="rId25"/>
    </p:embeddedFont>
    <p:embeddedFont>
      <p:font typeface="TH NiramitIT๙ " panose="02000506000000020004" pitchFamily="2" charset="-34"/>
      <p:boldItalic r:id="rId26"/>
    </p:embeddedFont>
    <p:embeddedFont>
      <p:font typeface="TH Sarabun New" panose="020B0500040200020003" pitchFamily="34" charset="-34"/>
      <p:regular r:id="rId27"/>
      <p:bold r:id="rId28"/>
      <p:italic r:id="rId29"/>
      <p:boldItalic r:id="rId30"/>
    </p:embeddedFont>
    <p:embeddedFont>
      <p:font typeface="TH SarabunPSK" panose="020B0500040200020003" pitchFamily="34" charset="-34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40">
          <p15:clr>
            <a:srgbClr val="9AA0A6"/>
          </p15:clr>
        </p15:guide>
        <p15:guide id="2" orient="horz" pos="2900">
          <p15:clr>
            <a:srgbClr val="9AA0A6"/>
          </p15:clr>
        </p15:guide>
        <p15:guide id="3" pos="615">
          <p15:clr>
            <a:srgbClr val="9AA0A6"/>
          </p15:clr>
        </p15:guide>
        <p15:guide id="4" pos="5311">
          <p15:clr>
            <a:srgbClr val="9AA0A6"/>
          </p15:clr>
        </p15:guide>
        <p15:guide id="5" orient="horz" pos="117">
          <p15:clr>
            <a:srgbClr val="9AA0A6"/>
          </p15:clr>
        </p15:guide>
        <p15:guide id="6" pos="2880">
          <p15:clr>
            <a:srgbClr val="9AA0A6"/>
          </p15:clr>
        </p15:guide>
        <p15:guide id="7" pos="2294">
          <p15:clr>
            <a:srgbClr val="9AA0A6"/>
          </p15:clr>
        </p15:guide>
        <p15:guide id="8" orient="horz" pos="1172">
          <p15:clr>
            <a:srgbClr val="9AA0A6"/>
          </p15:clr>
        </p15:guide>
        <p15:guide id="9" orient="horz" pos="1488">
          <p15:clr>
            <a:srgbClr val="9AA0A6"/>
          </p15:clr>
        </p15:guide>
        <p15:guide id="10" orient="horz" pos="1762">
          <p15:clr>
            <a:srgbClr val="9AA0A6"/>
          </p15:clr>
        </p15:guide>
        <p15:guide id="11" orient="horz" pos="2707">
          <p15:clr>
            <a:srgbClr val="9AA0A6"/>
          </p15:clr>
        </p15:guide>
        <p15:guide id="12" orient="horz" pos="89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553E"/>
    <a:srgbClr val="4E3426"/>
    <a:srgbClr val="B0C5D5"/>
    <a:srgbClr val="66BEE9"/>
    <a:srgbClr val="FDA0B4"/>
    <a:srgbClr val="6DC0E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3409CD-662B-4B12-88BF-65CC8BD4F69A}">
  <a:tblStyle styleId="{BB3409CD-662B-4B12-88BF-65CC8BD4F6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033" autoAdjust="0"/>
  </p:normalViewPr>
  <p:slideViewPr>
    <p:cSldViewPr snapToGrid="0">
      <p:cViewPr>
        <p:scale>
          <a:sx n="75" d="100"/>
          <a:sy n="75" d="100"/>
        </p:scale>
        <p:origin x="907" y="624"/>
      </p:cViewPr>
      <p:guideLst>
        <p:guide orient="horz" pos="340"/>
        <p:guide orient="horz" pos="2900"/>
        <p:guide pos="615"/>
        <p:guide pos="5311"/>
        <p:guide orient="horz" pos="117"/>
        <p:guide pos="2880"/>
        <p:guide pos="2294"/>
        <p:guide orient="horz" pos="1172"/>
        <p:guide orient="horz" pos="1488"/>
        <p:guide orient="horz" pos="1762"/>
        <p:guide orient="horz" pos="2707"/>
        <p:guide orient="horz" pos="8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177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f17053b67e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f17053b67e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gcc9050bdf8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8" name="Google Shape;2208;gcc9050bdf8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ดิฉันขอจบการนำเสนอวิจัยเพียงเท่านี้ ขอบคุณค่ะ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1838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gcc9050bdf8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8" name="Google Shape;2208;gcc9050bdf8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dirty="0"/>
              <a:t>ดิฉันขอจบการนำเสนอวิจัยเพียงเท่านี้ ขอบคุณค่ะ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cc9050bdf8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cc9050bdf8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การนำเทคโนโลยีมาประยุกต์ใช้กับการศึกษา เป็นวิธีการพัฒนาการศึกษาในศตวรรษที่ 21 ที่นำมาสู่การพัฒนาการเรียนการสอนในรูปแบบการเรียนผ่านเครือข่ายอินเทอร์เน็ต ซึ่งจะช่วยอำนวยความสะดวกให้แก่ผู้เรียนเป็นอย่างมาก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พระราชบัญญัติการศึกษาแห่งชาติ พุทธศักราช 2542 และที่แก้ไขเพิ่มเติม (ฉบับที่ 2) พุทธศักราช 2545 มาตรา 22 และมาตรา </a:t>
            </a:r>
            <a:r>
              <a:rPr lang="en-US" sz="1800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th-TH" sz="1800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และ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ตัวชี้วัดและสาระการเรียนรู้แกนกลาง กลุ่มสาระการเรียนรู้วิทยาศาสตร์ (ฉบับปรับปรุง พ.ศ. 2560 )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ตามหลักสูตรแกนกลางการศึกษาขั้นพื้นฐาน พุทธศักราช 2551 </a:t>
            </a:r>
            <a:r>
              <a:rPr lang="th-T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ซึ่ง</a:t>
            </a:r>
            <a:r>
              <a:rPr lang="th-T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ได้กำหนดแนวทางการจัดการศึกษาไว้ว่า การศึกษาต้องยึดหลักผู้เรียนเป็นสำคัญ และส่งเสริมให้มีความสามารถที่จะเรียนรู้และพัฒนาตนเอง มุ่งปลูกฝังด้านปัญญา พัฒนาการคิดของผู้เรียน ให้มีทักษะการคิดสร้างสรรค์ คิดอย่างมีวิจารณญาณ และ</a:t>
            </a:r>
            <a:r>
              <a:rPr lang="th-T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เลือกใช้เทคโนโลยีอย่างเหมาะสม </a:t>
            </a:r>
            <a:r>
              <a:rPr lang="th-T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 เพื่อให้สามารถ</a:t>
            </a:r>
            <a:r>
              <a:rPr lang="th-T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นำความรู้มาประยุกต์ใช้เพื่อป้องกันและแก้ไขปัญหาได้ ดังนั้น </a:t>
            </a:r>
            <a:r>
              <a:rPr lang="th-T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บทเรียนบนเครือข่ายจึงเป็นอีกทางเลือกหนึ่งที่จะช่วยส่งเสริมให้ผู้เรียนเกิดการศึกษาเรียนรู้อย่างมีประสิทธิภาพ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 และการใช้รูปแบบการจัดการเรียนรู้โดยใช้โครงงานเป็นฐาน เป็นกระบวนการจัดการเรียนการสอนที่มุ่งเน้นผู้เรียนเป็นสำคัญและช่วยพัฒนาทักษะการคิดสร้างสรรค์ได้เป็นอย่างดี ผู้วิจัยจึงมีความสนใจที่จะทำการวิจัย เรื่อง การพัฒนาบทเรียนบนเครือข่าย โดยใช้กระบวนการเรียนรู้แบบโครงงานเป็นฐาน เพื่อส่งเสริมการคิดสร้างสรรค์ ในการออกแบบแฟ้มสะสมผลงาน สำหรับนักเรียนชั้นมัธยมศึกษาปีที่ 6 โรงเรียนขอนแก่น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วิท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ยายน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025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cc9050bdf8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cc9050bdf8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การนำเทคโนโลยีมาประยุกต์ใช้กับการศึกษา เป็นวิธีการพัฒนาการศึกษาในศตวรรษที่ 21 ที่นำมาสู่การพัฒนาการเรียนการสอนในรูปแบบการเรียนผ่านเครือข่ายอินเทอร์เน็ต ซึ่งจะช่วยอำนวยความสะดวกให้แก่ผู้เรียนเป็นอย่างมาก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พระราชบัญญัติการศึกษาแห่งชาติ พุทธศักราช 2542 และที่แก้ไขเพิ่มเติม (ฉบับที่ 2) พุทธศักราช 2545 มาตรา 22 และมาตรา </a:t>
            </a:r>
            <a:r>
              <a:rPr lang="en-US" sz="1800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th-TH" sz="1800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และ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ตัวชี้วัดและสาระการเรียนรู้แกนกลาง กลุ่มสาระการเรียนรู้วิทยาศาสตร์ (ฉบับปรับปรุง พ.ศ. 2560 )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ตามหลักสูตรแกนกลางการศึกษาขั้นพื้นฐาน พุทธศักราช 2551 </a:t>
            </a:r>
            <a:r>
              <a:rPr lang="th-T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ซึ่ง</a:t>
            </a:r>
            <a:r>
              <a:rPr lang="th-T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ได้กำหนดแนวทางการจัดการศึกษาไว้ว่า การศึกษาต้องยึดหลักผู้เรียนเป็นสำคัญ และส่งเสริมให้มีความสามารถที่จะเรียนรู้และพัฒนาตนเอง มุ่งปลูกฝังด้านปัญญา พัฒนาการคิดของผู้เรียน ให้มีทักษะการคิดสร้างสรรค์ คิดอย่างมีวิจารณญาณ และ</a:t>
            </a:r>
            <a:r>
              <a:rPr lang="th-T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เลือกใช้เทคโนโลยีอย่างเหมาะสม </a:t>
            </a:r>
            <a:r>
              <a:rPr lang="th-T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 เพื่อให้สามารถ</a:t>
            </a:r>
            <a:r>
              <a:rPr lang="th-T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นำความรู้มาประยุกต์ใช้เพื่อป้องกันและแก้ไขปัญหาได้ ดังนั้น </a:t>
            </a:r>
            <a:r>
              <a:rPr lang="th-TH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บทเรียนบนเครือข่ายจึงเป็นอีกทางเลือกหนึ่งที่จะช่วยส่งเสริมให้ผู้เรียนเกิดการศึกษาเรียนรู้อย่างมีประสิทธิภาพ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 และการใช้รูปแบบการจัดการเรียนรู้โดยใช้โครงงานเป็นฐาน เป็นกระบวนการจัดการเรียนการสอนที่มุ่งเน้นผู้เรียนเป็นสำคัญและช่วยพัฒนาทักษะการคิดสร้างสรรค์ได้เป็นอย่างดี ผู้วิจัยจึงมีความสนใจที่จะทำการวิจัย เรื่อง การพัฒนาบทเรียนบนเครือข่าย โดยใช้กระบวนการเรียนรู้แบบโครงงานเป็นฐาน เพื่อส่งเสริมการคิดสร้างสรรค์ ในการออกแบบแฟ้มสะสมผลงาน สำหรับนักเรียนชั้นมัธยมศึกษาปีที่ 6 โรงเรียนขอนแก่น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วิท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ยายน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529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cc9050bdf8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cc9050bdf8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indent="-342900" algn="thaiDi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บทเรียนบนเครือข่าย หมายถึง สื่อการเรียนรู้บทเครือข่าย โดยใช้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google classroom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เรื่อง การออกแบบแฟ้มสะสมผลงานด้วยโปรแกรม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Adobe Photoshop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ซึ่งพัฒนาตามหลักการของ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ADDIE Model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ประกอบด้วย 5 ขั้นตอน ได้แก่ 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Analysis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(การวิเคราะห์)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,Design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(การออกแบบ)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,Development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(การพัฒนา)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Implement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(การดำเนินการ)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Evaluation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(การประเมินผล) และการคิดสร้างสรรค์ตามกรอบแนวคิดของ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Guildford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มาผสานร่วมกับคุณลักษณะของสื่อที่เป็นบทเรียนเครือข่าย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342900" marR="0" indent="-342900" algn="thaiDi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การเรียนรู้แบบโครงงานเป็นฐาน หมายถึง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การเรียนรู้ที่เรียนโดยการลงมือทำเป็นโครงการ(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Project)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โดยใช้หลักของวิจารณ์ พาณิช ซึ่งมี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5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ขั้นตอน ได้แก่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Define, Plan, Do, Review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และ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Presentation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342900" marR="0" indent="-342900" algn="thaiDi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การคิดสร้างสรรค์ หมายถึง การคิดสร้างสรรค์ตามกรอบแนวคิดของ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Guildford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ได้แก่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45720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1.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ความคิดคล่องแคล่ว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45720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2.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ความคิดยืดหยุ่น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45720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3.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ความคิดริเริ่ม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457200" marR="0" indent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4.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ความคิดละเอียดลออ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45720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4.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ความคิดเห็น โดยผู้จัดทำจะวัดความความคิดเห็นของนักเรียนต่อการจัดการเรียนการสอน จากแบบวัดความคิดเห็น ซึ่งจะวัดด้านเนื้อหา ด้านสื่อการเรียนรู้บทเรียนเครือข่าย และด้านการออกแบบการจัดการเรียนรู้โดยใช้โครงงานเป็นฐาน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5.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แฟ้มสะสมผลงาน หมายถึง สิ่งที่รวบรวมผลงานเพื่อเป็นหลักฐานในการสมัครเข้าเรียนต่อ มีความสำคัญมากสำหรับนักเรียนชั้นม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.6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6.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โปรแกรม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Adobe Photoshop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หมายถึง ซอฟต์แวร์ที่ใช้สำหรับตกแต่งภาพถ่ายและภาพกราฟฟิก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4373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456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7748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760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694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59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58350" y="258050"/>
            <a:ext cx="8428950" cy="4627500"/>
            <a:chOff x="358350" y="258050"/>
            <a:chExt cx="8428950" cy="4627500"/>
          </a:xfrm>
        </p:grpSpPr>
        <p:sp>
          <p:nvSpPr>
            <p:cNvPr id="10" name="Google Shape;10;p2"/>
            <p:cNvSpPr/>
            <p:nvPr/>
          </p:nvSpPr>
          <p:spPr>
            <a:xfrm>
              <a:off x="358350" y="258050"/>
              <a:ext cx="8427300" cy="4627500"/>
            </a:xfrm>
            <a:prstGeom prst="roundRect">
              <a:avLst>
                <a:gd name="adj" fmla="val 5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0000" y="258050"/>
              <a:ext cx="8427300" cy="4627500"/>
            </a:xfrm>
            <a:prstGeom prst="roundRect">
              <a:avLst>
                <a:gd name="adj" fmla="val 5555"/>
              </a:avLst>
            </a:prstGeom>
            <a:gradFill>
              <a:gsLst>
                <a:gs pos="0">
                  <a:schemeClr val="lt1"/>
                </a:gs>
                <a:gs pos="100000">
                  <a:srgbClr val="66BEE9">
                    <a:alpha val="34509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20000" y="407061"/>
              <a:ext cx="7704000" cy="262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9525" cap="flat" cmpd="sng">
              <a:solidFill>
                <a:srgbClr val="D2D6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 rot="10800000" flipH="1">
              <a:off x="4159199" y="4657459"/>
              <a:ext cx="825589" cy="93999"/>
              <a:chOff x="5718423" y="809024"/>
              <a:chExt cx="830071" cy="9450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5963614" y="809024"/>
                <a:ext cx="94500" cy="94500"/>
              </a:xfrm>
              <a:prstGeom prst="ellipse">
                <a:avLst/>
              </a:prstGeom>
              <a:solidFill>
                <a:srgbClr val="E27B83">
                  <a:alpha val="442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718423" y="809024"/>
                <a:ext cx="94500" cy="94500"/>
              </a:xfrm>
              <a:prstGeom prst="ellipse">
                <a:avLst/>
              </a:prstGeom>
              <a:solidFill>
                <a:srgbClr val="E27B83">
                  <a:alpha val="442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208804" y="809024"/>
                <a:ext cx="94500" cy="94500"/>
              </a:xfrm>
              <a:prstGeom prst="ellipse">
                <a:avLst/>
              </a:prstGeom>
              <a:solidFill>
                <a:srgbClr val="E27B83">
                  <a:alpha val="442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53994" y="809024"/>
                <a:ext cx="94500" cy="94500"/>
              </a:xfrm>
              <a:prstGeom prst="ellipse">
                <a:avLst/>
              </a:prstGeom>
              <a:solidFill>
                <a:srgbClr val="E27B83">
                  <a:alpha val="442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720000" y="1185650"/>
            <a:ext cx="3852000" cy="23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790635" y="3761000"/>
            <a:ext cx="3909900" cy="4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1_1_1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oogle Shape;616;p34"/>
          <p:cNvGrpSpPr/>
          <p:nvPr/>
        </p:nvGrpSpPr>
        <p:grpSpPr>
          <a:xfrm>
            <a:off x="358350" y="258050"/>
            <a:ext cx="8428950" cy="4627500"/>
            <a:chOff x="358350" y="258050"/>
            <a:chExt cx="8428950" cy="4627500"/>
          </a:xfrm>
        </p:grpSpPr>
        <p:sp>
          <p:nvSpPr>
            <p:cNvPr id="617" name="Google Shape;617;p34"/>
            <p:cNvSpPr/>
            <p:nvPr/>
          </p:nvSpPr>
          <p:spPr>
            <a:xfrm>
              <a:off x="358350" y="258050"/>
              <a:ext cx="8427300" cy="4627500"/>
            </a:xfrm>
            <a:prstGeom prst="roundRect">
              <a:avLst>
                <a:gd name="adj" fmla="val 5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360000" y="258050"/>
              <a:ext cx="8427300" cy="4627500"/>
            </a:xfrm>
            <a:prstGeom prst="roundRect">
              <a:avLst>
                <a:gd name="adj" fmla="val 5555"/>
              </a:avLst>
            </a:prstGeom>
            <a:gradFill>
              <a:gsLst>
                <a:gs pos="0">
                  <a:schemeClr val="lt1"/>
                </a:gs>
                <a:gs pos="100000">
                  <a:srgbClr val="66BEE9">
                    <a:alpha val="34509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9" name="Google Shape;619;p34"/>
            <p:cNvGrpSpPr/>
            <p:nvPr/>
          </p:nvGrpSpPr>
          <p:grpSpPr>
            <a:xfrm rot="10800000" flipH="1">
              <a:off x="4159199" y="4657459"/>
              <a:ext cx="825589" cy="93999"/>
              <a:chOff x="5718423" y="809024"/>
              <a:chExt cx="830071" cy="94500"/>
            </a:xfrm>
          </p:grpSpPr>
          <p:sp>
            <p:nvSpPr>
              <p:cNvPr id="620" name="Google Shape;620;p34"/>
              <p:cNvSpPr/>
              <p:nvPr/>
            </p:nvSpPr>
            <p:spPr>
              <a:xfrm>
                <a:off x="5718423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4"/>
              <p:cNvSpPr/>
              <p:nvPr/>
            </p:nvSpPr>
            <p:spPr>
              <a:xfrm>
                <a:off x="596361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4"/>
              <p:cNvSpPr/>
              <p:nvPr/>
            </p:nvSpPr>
            <p:spPr>
              <a:xfrm>
                <a:off x="620880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4"/>
              <p:cNvSpPr/>
              <p:nvPr/>
            </p:nvSpPr>
            <p:spPr>
              <a:xfrm>
                <a:off x="645399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4" name="Google Shape;624;p34"/>
            <p:cNvGrpSpPr/>
            <p:nvPr/>
          </p:nvGrpSpPr>
          <p:grpSpPr>
            <a:xfrm>
              <a:off x="720000" y="407061"/>
              <a:ext cx="7704000" cy="262500"/>
              <a:chOff x="433208" y="393425"/>
              <a:chExt cx="7704000" cy="262500"/>
            </a:xfrm>
          </p:grpSpPr>
          <p:sp>
            <p:nvSpPr>
              <p:cNvPr id="625" name="Google Shape;625;p34"/>
              <p:cNvSpPr/>
              <p:nvPr/>
            </p:nvSpPr>
            <p:spPr>
              <a:xfrm>
                <a:off x="433208" y="393425"/>
                <a:ext cx="7704000" cy="2625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 w="9525" cap="flat" cmpd="sng">
                <a:solidFill>
                  <a:srgbClr val="D2D6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6" name="Google Shape;626;p34"/>
              <p:cNvGrpSpPr/>
              <p:nvPr/>
            </p:nvGrpSpPr>
            <p:grpSpPr>
              <a:xfrm rot="10800000" flipH="1">
                <a:off x="543498" y="483688"/>
                <a:ext cx="429322" cy="93999"/>
                <a:chOff x="5840230" y="744468"/>
                <a:chExt cx="431653" cy="94500"/>
              </a:xfrm>
            </p:grpSpPr>
            <p:sp>
              <p:nvSpPr>
                <p:cNvPr id="627" name="Google Shape;627;p34"/>
                <p:cNvSpPr/>
                <p:nvPr/>
              </p:nvSpPr>
              <p:spPr>
                <a:xfrm>
                  <a:off x="5840230" y="744468"/>
                  <a:ext cx="94500" cy="945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34"/>
                <p:cNvSpPr/>
                <p:nvPr/>
              </p:nvSpPr>
              <p:spPr>
                <a:xfrm>
                  <a:off x="6008807" y="744468"/>
                  <a:ext cx="94500" cy="945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34"/>
                <p:cNvSpPr/>
                <p:nvPr/>
              </p:nvSpPr>
              <p:spPr>
                <a:xfrm>
                  <a:off x="6177384" y="744468"/>
                  <a:ext cx="94500" cy="94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30" name="Google Shape;630;p34"/>
          <p:cNvGrpSpPr/>
          <p:nvPr/>
        </p:nvGrpSpPr>
        <p:grpSpPr>
          <a:xfrm>
            <a:off x="6830653" y="1437528"/>
            <a:ext cx="1591816" cy="1122977"/>
            <a:chOff x="486931" y="1114949"/>
            <a:chExt cx="2517900" cy="1776300"/>
          </a:xfrm>
        </p:grpSpPr>
        <p:sp>
          <p:nvSpPr>
            <p:cNvPr id="631" name="Google Shape;631;p34"/>
            <p:cNvSpPr/>
            <p:nvPr/>
          </p:nvSpPr>
          <p:spPr>
            <a:xfrm>
              <a:off x="486931" y="1114949"/>
              <a:ext cx="2517900" cy="1776300"/>
            </a:xfrm>
            <a:prstGeom prst="roundRect">
              <a:avLst>
                <a:gd name="adj" fmla="val 12355"/>
              </a:avLst>
            </a:prstGeom>
            <a:gradFill>
              <a:gsLst>
                <a:gs pos="0">
                  <a:schemeClr val="lt1"/>
                </a:gs>
                <a:gs pos="100000">
                  <a:srgbClr val="F9F8FF">
                    <a:alpha val="86666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57150" dist="47625" dir="5460000" algn="bl" rotWithShape="0">
                <a:schemeClr val="dk1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486931" y="1114988"/>
              <a:ext cx="2517900" cy="355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 w="9525" cap="flat" cmpd="sng">
              <a:solidFill>
                <a:srgbClr val="D2D6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47625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3" name="Google Shape;633;p34"/>
            <p:cNvGrpSpPr/>
            <p:nvPr/>
          </p:nvGrpSpPr>
          <p:grpSpPr>
            <a:xfrm rot="10800000" flipH="1">
              <a:off x="620929" y="1244995"/>
              <a:ext cx="429322" cy="93999"/>
              <a:chOff x="5578333" y="744468"/>
              <a:chExt cx="431653" cy="94500"/>
            </a:xfrm>
          </p:grpSpPr>
          <p:sp>
            <p:nvSpPr>
              <p:cNvPr id="634" name="Google Shape;634;p34"/>
              <p:cNvSpPr/>
              <p:nvPr/>
            </p:nvSpPr>
            <p:spPr>
              <a:xfrm>
                <a:off x="5578333" y="744468"/>
                <a:ext cx="94500" cy="94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4"/>
              <p:cNvSpPr/>
              <p:nvPr/>
            </p:nvSpPr>
            <p:spPr>
              <a:xfrm>
                <a:off x="5746910" y="744468"/>
                <a:ext cx="94500" cy="94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4"/>
              <p:cNvSpPr/>
              <p:nvPr/>
            </p:nvSpPr>
            <p:spPr>
              <a:xfrm>
                <a:off x="5915486" y="744468"/>
                <a:ext cx="94500" cy="94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7" name="Google Shape;637;p34"/>
          <p:cNvGrpSpPr/>
          <p:nvPr/>
        </p:nvGrpSpPr>
        <p:grpSpPr>
          <a:xfrm>
            <a:off x="2497124" y="1208425"/>
            <a:ext cx="4166209" cy="2778904"/>
            <a:chOff x="486897" y="1114972"/>
            <a:chExt cx="5169635" cy="3448200"/>
          </a:xfrm>
        </p:grpSpPr>
        <p:sp>
          <p:nvSpPr>
            <p:cNvPr id="638" name="Google Shape;638;p34"/>
            <p:cNvSpPr/>
            <p:nvPr/>
          </p:nvSpPr>
          <p:spPr>
            <a:xfrm>
              <a:off x="486932" y="1114972"/>
              <a:ext cx="5169600" cy="3448200"/>
            </a:xfrm>
            <a:prstGeom prst="roundRect">
              <a:avLst>
                <a:gd name="adj" fmla="val 7978"/>
              </a:avLst>
            </a:prstGeom>
            <a:gradFill>
              <a:gsLst>
                <a:gs pos="0">
                  <a:schemeClr val="lt1"/>
                </a:gs>
                <a:gs pos="100000">
                  <a:srgbClr val="F9F8FF">
                    <a:alpha val="86666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57150" dist="47625" dir="5460000" algn="bl" rotWithShape="0">
                <a:schemeClr val="dk1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486897" y="1115004"/>
              <a:ext cx="5169600" cy="355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 w="9525" cap="flat" cmpd="sng">
              <a:solidFill>
                <a:srgbClr val="D2D6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47625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0" name="Google Shape;640;p34"/>
            <p:cNvGrpSpPr/>
            <p:nvPr/>
          </p:nvGrpSpPr>
          <p:grpSpPr>
            <a:xfrm rot="10800000" flipH="1">
              <a:off x="620929" y="1244995"/>
              <a:ext cx="429322" cy="93999"/>
              <a:chOff x="5578333" y="744468"/>
              <a:chExt cx="431653" cy="94500"/>
            </a:xfrm>
          </p:grpSpPr>
          <p:sp>
            <p:nvSpPr>
              <p:cNvPr id="641" name="Google Shape;641;p34"/>
              <p:cNvSpPr/>
              <p:nvPr/>
            </p:nvSpPr>
            <p:spPr>
              <a:xfrm>
                <a:off x="5578333" y="744468"/>
                <a:ext cx="94500" cy="94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4"/>
              <p:cNvSpPr/>
              <p:nvPr/>
            </p:nvSpPr>
            <p:spPr>
              <a:xfrm>
                <a:off x="5746910" y="744468"/>
                <a:ext cx="94500" cy="94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4"/>
              <p:cNvSpPr/>
              <p:nvPr/>
            </p:nvSpPr>
            <p:spPr>
              <a:xfrm>
                <a:off x="5915486" y="744468"/>
                <a:ext cx="94500" cy="94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4" name="Google Shape;644;p34"/>
          <p:cNvGrpSpPr/>
          <p:nvPr/>
        </p:nvGrpSpPr>
        <p:grpSpPr>
          <a:xfrm>
            <a:off x="730778" y="1437528"/>
            <a:ext cx="1591816" cy="1122977"/>
            <a:chOff x="486931" y="1114949"/>
            <a:chExt cx="2517900" cy="1776300"/>
          </a:xfrm>
        </p:grpSpPr>
        <p:sp>
          <p:nvSpPr>
            <p:cNvPr id="645" name="Google Shape;645;p34"/>
            <p:cNvSpPr/>
            <p:nvPr/>
          </p:nvSpPr>
          <p:spPr>
            <a:xfrm>
              <a:off x="486931" y="1114949"/>
              <a:ext cx="2517900" cy="1776300"/>
            </a:xfrm>
            <a:prstGeom prst="roundRect">
              <a:avLst>
                <a:gd name="adj" fmla="val 12355"/>
              </a:avLst>
            </a:prstGeom>
            <a:gradFill>
              <a:gsLst>
                <a:gs pos="0">
                  <a:schemeClr val="lt1"/>
                </a:gs>
                <a:gs pos="100000">
                  <a:srgbClr val="F9F8FF">
                    <a:alpha val="86666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57150" dist="47625" dir="5460000" algn="bl" rotWithShape="0">
                <a:schemeClr val="dk1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486931" y="1114988"/>
              <a:ext cx="2517900" cy="355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 w="9525" cap="flat" cmpd="sng">
              <a:solidFill>
                <a:srgbClr val="D2D6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47625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7" name="Google Shape;647;p34"/>
            <p:cNvGrpSpPr/>
            <p:nvPr/>
          </p:nvGrpSpPr>
          <p:grpSpPr>
            <a:xfrm rot="10800000" flipH="1">
              <a:off x="620929" y="1244995"/>
              <a:ext cx="429322" cy="93999"/>
              <a:chOff x="5578333" y="744468"/>
              <a:chExt cx="431653" cy="94500"/>
            </a:xfrm>
          </p:grpSpPr>
          <p:sp>
            <p:nvSpPr>
              <p:cNvPr id="648" name="Google Shape;648;p34"/>
              <p:cNvSpPr/>
              <p:nvPr/>
            </p:nvSpPr>
            <p:spPr>
              <a:xfrm>
                <a:off x="5578333" y="744468"/>
                <a:ext cx="94500" cy="94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4"/>
              <p:cNvSpPr/>
              <p:nvPr/>
            </p:nvSpPr>
            <p:spPr>
              <a:xfrm>
                <a:off x="5746910" y="744468"/>
                <a:ext cx="94500" cy="94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4"/>
              <p:cNvSpPr/>
              <p:nvPr/>
            </p:nvSpPr>
            <p:spPr>
              <a:xfrm>
                <a:off x="5915486" y="744468"/>
                <a:ext cx="94500" cy="94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9"/>
          <p:cNvGrpSpPr/>
          <p:nvPr/>
        </p:nvGrpSpPr>
        <p:grpSpPr>
          <a:xfrm>
            <a:off x="358350" y="258050"/>
            <a:ext cx="8428950" cy="4627500"/>
            <a:chOff x="358350" y="258050"/>
            <a:chExt cx="8428950" cy="4627500"/>
          </a:xfrm>
        </p:grpSpPr>
        <p:sp>
          <p:nvSpPr>
            <p:cNvPr id="126" name="Google Shape;126;p9"/>
            <p:cNvSpPr/>
            <p:nvPr/>
          </p:nvSpPr>
          <p:spPr>
            <a:xfrm>
              <a:off x="358350" y="258050"/>
              <a:ext cx="8427300" cy="4627500"/>
            </a:xfrm>
            <a:prstGeom prst="roundRect">
              <a:avLst>
                <a:gd name="adj" fmla="val 5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9"/>
            <p:cNvSpPr/>
            <p:nvPr/>
          </p:nvSpPr>
          <p:spPr>
            <a:xfrm>
              <a:off x="360000" y="258050"/>
              <a:ext cx="8427300" cy="4627500"/>
            </a:xfrm>
            <a:prstGeom prst="roundRect">
              <a:avLst>
                <a:gd name="adj" fmla="val 5555"/>
              </a:avLst>
            </a:prstGeom>
            <a:gradFill>
              <a:gsLst>
                <a:gs pos="0">
                  <a:schemeClr val="lt1"/>
                </a:gs>
                <a:gs pos="100000">
                  <a:srgbClr val="66BEE9">
                    <a:alpha val="34509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" name="Google Shape;128;p9"/>
            <p:cNvGrpSpPr/>
            <p:nvPr/>
          </p:nvGrpSpPr>
          <p:grpSpPr>
            <a:xfrm rot="10800000" flipH="1">
              <a:off x="4159199" y="4657459"/>
              <a:ext cx="825589" cy="93999"/>
              <a:chOff x="5718423" y="809024"/>
              <a:chExt cx="830071" cy="94500"/>
            </a:xfrm>
          </p:grpSpPr>
          <p:sp>
            <p:nvSpPr>
              <p:cNvPr id="129" name="Google Shape;129;p9"/>
              <p:cNvSpPr/>
              <p:nvPr/>
            </p:nvSpPr>
            <p:spPr>
              <a:xfrm>
                <a:off x="5718423" y="809024"/>
                <a:ext cx="94500" cy="94500"/>
              </a:xfrm>
              <a:prstGeom prst="ellipse">
                <a:avLst/>
              </a:prstGeom>
              <a:solidFill>
                <a:srgbClr val="E27B83">
                  <a:alpha val="442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9"/>
              <p:cNvSpPr/>
              <p:nvPr/>
            </p:nvSpPr>
            <p:spPr>
              <a:xfrm>
                <a:off x="5963614" y="809024"/>
                <a:ext cx="94500" cy="94500"/>
              </a:xfrm>
              <a:prstGeom prst="ellipse">
                <a:avLst/>
              </a:prstGeom>
              <a:solidFill>
                <a:srgbClr val="E27B83">
                  <a:alpha val="442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9"/>
              <p:cNvSpPr/>
              <p:nvPr/>
            </p:nvSpPr>
            <p:spPr>
              <a:xfrm>
                <a:off x="6208804" y="809024"/>
                <a:ext cx="94500" cy="94500"/>
              </a:xfrm>
              <a:prstGeom prst="ellipse">
                <a:avLst/>
              </a:prstGeom>
              <a:solidFill>
                <a:srgbClr val="E27B83">
                  <a:alpha val="442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9"/>
              <p:cNvSpPr/>
              <p:nvPr/>
            </p:nvSpPr>
            <p:spPr>
              <a:xfrm>
                <a:off x="6453994" y="809024"/>
                <a:ext cx="94500" cy="94500"/>
              </a:xfrm>
              <a:prstGeom prst="ellipse">
                <a:avLst/>
              </a:prstGeom>
              <a:solidFill>
                <a:srgbClr val="E27B83">
                  <a:alpha val="442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9"/>
            <p:cNvGrpSpPr/>
            <p:nvPr/>
          </p:nvGrpSpPr>
          <p:grpSpPr>
            <a:xfrm>
              <a:off x="720000" y="407061"/>
              <a:ext cx="7704000" cy="262500"/>
              <a:chOff x="433208" y="393425"/>
              <a:chExt cx="7704000" cy="262500"/>
            </a:xfrm>
          </p:grpSpPr>
          <p:sp>
            <p:nvSpPr>
              <p:cNvPr id="134" name="Google Shape;134;p9"/>
              <p:cNvSpPr/>
              <p:nvPr/>
            </p:nvSpPr>
            <p:spPr>
              <a:xfrm>
                <a:off x="433208" y="393425"/>
                <a:ext cx="7704000" cy="2625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 w="9525" cap="flat" cmpd="sng">
                <a:solidFill>
                  <a:srgbClr val="D2D6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9"/>
              <p:cNvGrpSpPr/>
              <p:nvPr/>
            </p:nvGrpSpPr>
            <p:grpSpPr>
              <a:xfrm rot="10800000" flipH="1">
                <a:off x="543498" y="483688"/>
                <a:ext cx="429322" cy="93999"/>
                <a:chOff x="5840230" y="744468"/>
                <a:chExt cx="431653" cy="94500"/>
              </a:xfrm>
            </p:grpSpPr>
            <p:sp>
              <p:nvSpPr>
                <p:cNvPr id="136" name="Google Shape;136;p9"/>
                <p:cNvSpPr/>
                <p:nvPr/>
              </p:nvSpPr>
              <p:spPr>
                <a:xfrm>
                  <a:off x="5840230" y="744468"/>
                  <a:ext cx="94500" cy="945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9"/>
                <p:cNvSpPr/>
                <p:nvPr/>
              </p:nvSpPr>
              <p:spPr>
                <a:xfrm>
                  <a:off x="6008807" y="744468"/>
                  <a:ext cx="94500" cy="945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9"/>
                <p:cNvSpPr/>
                <p:nvPr/>
              </p:nvSpPr>
              <p:spPr>
                <a:xfrm>
                  <a:off x="6177384" y="744468"/>
                  <a:ext cx="94500" cy="94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 rot="625">
            <a:off x="720000" y="2140064"/>
            <a:ext cx="3297600" cy="1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4712700" y="1444133"/>
            <a:ext cx="3458100" cy="22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16"/>
          <p:cNvGrpSpPr/>
          <p:nvPr/>
        </p:nvGrpSpPr>
        <p:grpSpPr>
          <a:xfrm>
            <a:off x="358350" y="258050"/>
            <a:ext cx="8428950" cy="4627500"/>
            <a:chOff x="358350" y="258050"/>
            <a:chExt cx="8428950" cy="4627500"/>
          </a:xfrm>
        </p:grpSpPr>
        <p:sp>
          <p:nvSpPr>
            <p:cNvPr id="227" name="Google Shape;227;p16"/>
            <p:cNvSpPr/>
            <p:nvPr/>
          </p:nvSpPr>
          <p:spPr>
            <a:xfrm>
              <a:off x="358350" y="258050"/>
              <a:ext cx="8427300" cy="4627500"/>
            </a:xfrm>
            <a:prstGeom prst="roundRect">
              <a:avLst>
                <a:gd name="adj" fmla="val 5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360000" y="258050"/>
              <a:ext cx="8427300" cy="4627500"/>
            </a:xfrm>
            <a:prstGeom prst="roundRect">
              <a:avLst>
                <a:gd name="adj" fmla="val 5555"/>
              </a:avLst>
            </a:prstGeom>
            <a:gradFill>
              <a:gsLst>
                <a:gs pos="0">
                  <a:schemeClr val="lt1"/>
                </a:gs>
                <a:gs pos="100000">
                  <a:srgbClr val="66BEE9">
                    <a:alpha val="34509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" name="Google Shape;229;p16"/>
            <p:cNvGrpSpPr/>
            <p:nvPr/>
          </p:nvGrpSpPr>
          <p:grpSpPr>
            <a:xfrm rot="10800000" flipH="1">
              <a:off x="4159199" y="4657459"/>
              <a:ext cx="825589" cy="93999"/>
              <a:chOff x="5718423" y="809024"/>
              <a:chExt cx="830071" cy="94500"/>
            </a:xfrm>
          </p:grpSpPr>
          <p:sp>
            <p:nvSpPr>
              <p:cNvPr id="230" name="Google Shape;230;p16"/>
              <p:cNvSpPr/>
              <p:nvPr/>
            </p:nvSpPr>
            <p:spPr>
              <a:xfrm>
                <a:off x="5718423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6"/>
              <p:cNvSpPr/>
              <p:nvPr/>
            </p:nvSpPr>
            <p:spPr>
              <a:xfrm>
                <a:off x="5963614" y="809024"/>
                <a:ext cx="94500" cy="94500"/>
              </a:xfrm>
              <a:prstGeom prst="ellipse">
                <a:avLst/>
              </a:prstGeom>
              <a:solidFill>
                <a:srgbClr val="E27B83">
                  <a:alpha val="442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6"/>
              <p:cNvSpPr/>
              <p:nvPr/>
            </p:nvSpPr>
            <p:spPr>
              <a:xfrm>
                <a:off x="6208804" y="809024"/>
                <a:ext cx="94500" cy="94500"/>
              </a:xfrm>
              <a:prstGeom prst="ellipse">
                <a:avLst/>
              </a:prstGeom>
              <a:solidFill>
                <a:srgbClr val="E27B83">
                  <a:alpha val="442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6"/>
              <p:cNvSpPr/>
              <p:nvPr/>
            </p:nvSpPr>
            <p:spPr>
              <a:xfrm>
                <a:off x="6453994" y="809024"/>
                <a:ext cx="94500" cy="94500"/>
              </a:xfrm>
              <a:prstGeom prst="ellipse">
                <a:avLst/>
              </a:prstGeom>
              <a:solidFill>
                <a:srgbClr val="E27B83">
                  <a:alpha val="442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6"/>
            <p:cNvGrpSpPr/>
            <p:nvPr/>
          </p:nvGrpSpPr>
          <p:grpSpPr>
            <a:xfrm>
              <a:off x="720000" y="407061"/>
              <a:ext cx="7704000" cy="262500"/>
              <a:chOff x="433208" y="393425"/>
              <a:chExt cx="7704000" cy="262500"/>
            </a:xfrm>
          </p:grpSpPr>
          <p:sp>
            <p:nvSpPr>
              <p:cNvPr id="235" name="Google Shape;235;p16"/>
              <p:cNvSpPr/>
              <p:nvPr/>
            </p:nvSpPr>
            <p:spPr>
              <a:xfrm>
                <a:off x="433208" y="393425"/>
                <a:ext cx="7704000" cy="2625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 w="9525" cap="flat" cmpd="sng">
                <a:solidFill>
                  <a:srgbClr val="D2D6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16"/>
              <p:cNvGrpSpPr/>
              <p:nvPr/>
            </p:nvGrpSpPr>
            <p:grpSpPr>
              <a:xfrm rot="10800000" flipH="1">
                <a:off x="543498" y="483688"/>
                <a:ext cx="429322" cy="93999"/>
                <a:chOff x="5840230" y="744468"/>
                <a:chExt cx="431653" cy="94500"/>
              </a:xfrm>
            </p:grpSpPr>
            <p:sp>
              <p:nvSpPr>
                <p:cNvPr id="237" name="Google Shape;237;p16"/>
                <p:cNvSpPr/>
                <p:nvPr/>
              </p:nvSpPr>
              <p:spPr>
                <a:xfrm>
                  <a:off x="5840230" y="744468"/>
                  <a:ext cx="94500" cy="945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8;p16"/>
                <p:cNvSpPr/>
                <p:nvPr/>
              </p:nvSpPr>
              <p:spPr>
                <a:xfrm>
                  <a:off x="6008807" y="744468"/>
                  <a:ext cx="94500" cy="945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239;p16"/>
                <p:cNvSpPr/>
                <p:nvPr/>
              </p:nvSpPr>
              <p:spPr>
                <a:xfrm>
                  <a:off x="6177384" y="744468"/>
                  <a:ext cx="94500" cy="94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40" name="Google Shape;240;p16"/>
          <p:cNvSpPr txBox="1">
            <a:spLocks noGrp="1"/>
          </p:cNvSpPr>
          <p:nvPr>
            <p:ph type="title"/>
          </p:nvPr>
        </p:nvSpPr>
        <p:spPr>
          <a:xfrm>
            <a:off x="1755450" y="1674196"/>
            <a:ext cx="2811000" cy="7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subTitle" idx="1"/>
          </p:nvPr>
        </p:nvSpPr>
        <p:spPr>
          <a:xfrm>
            <a:off x="1755375" y="2424696"/>
            <a:ext cx="2811000" cy="14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7"/>
          <p:cNvGrpSpPr/>
          <p:nvPr/>
        </p:nvGrpSpPr>
        <p:grpSpPr>
          <a:xfrm>
            <a:off x="358350" y="258050"/>
            <a:ext cx="8428950" cy="4627500"/>
            <a:chOff x="358350" y="258050"/>
            <a:chExt cx="8428950" cy="4627500"/>
          </a:xfrm>
        </p:grpSpPr>
        <p:sp>
          <p:nvSpPr>
            <p:cNvPr id="444" name="Google Shape;444;p27"/>
            <p:cNvSpPr/>
            <p:nvPr/>
          </p:nvSpPr>
          <p:spPr>
            <a:xfrm>
              <a:off x="358350" y="258050"/>
              <a:ext cx="8427300" cy="4627500"/>
            </a:xfrm>
            <a:prstGeom prst="roundRect">
              <a:avLst>
                <a:gd name="adj" fmla="val 5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7"/>
            <p:cNvSpPr/>
            <p:nvPr/>
          </p:nvSpPr>
          <p:spPr>
            <a:xfrm>
              <a:off x="360000" y="258050"/>
              <a:ext cx="8427300" cy="4627500"/>
            </a:xfrm>
            <a:prstGeom prst="roundRect">
              <a:avLst>
                <a:gd name="adj" fmla="val 5555"/>
              </a:avLst>
            </a:prstGeom>
            <a:gradFill>
              <a:gsLst>
                <a:gs pos="0">
                  <a:schemeClr val="lt1"/>
                </a:gs>
                <a:gs pos="100000">
                  <a:srgbClr val="66BEE9">
                    <a:alpha val="34509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27"/>
            <p:cNvGrpSpPr/>
            <p:nvPr/>
          </p:nvGrpSpPr>
          <p:grpSpPr>
            <a:xfrm rot="10800000" flipH="1">
              <a:off x="4159199" y="4657459"/>
              <a:ext cx="825589" cy="93999"/>
              <a:chOff x="5718423" y="809024"/>
              <a:chExt cx="830071" cy="94500"/>
            </a:xfrm>
          </p:grpSpPr>
          <p:sp>
            <p:nvSpPr>
              <p:cNvPr id="447" name="Google Shape;447;p27"/>
              <p:cNvSpPr/>
              <p:nvPr/>
            </p:nvSpPr>
            <p:spPr>
              <a:xfrm>
                <a:off x="5718423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7"/>
              <p:cNvSpPr/>
              <p:nvPr/>
            </p:nvSpPr>
            <p:spPr>
              <a:xfrm>
                <a:off x="596361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7"/>
              <p:cNvSpPr/>
              <p:nvPr/>
            </p:nvSpPr>
            <p:spPr>
              <a:xfrm>
                <a:off x="620880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7"/>
              <p:cNvSpPr/>
              <p:nvPr/>
            </p:nvSpPr>
            <p:spPr>
              <a:xfrm>
                <a:off x="6453994" y="809024"/>
                <a:ext cx="94500" cy="94500"/>
              </a:xfrm>
              <a:prstGeom prst="ellipse">
                <a:avLst/>
              </a:prstGeom>
              <a:solidFill>
                <a:srgbClr val="E27B83">
                  <a:alpha val="442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" name="Google Shape;451;p27"/>
            <p:cNvGrpSpPr/>
            <p:nvPr/>
          </p:nvGrpSpPr>
          <p:grpSpPr>
            <a:xfrm>
              <a:off x="720000" y="407061"/>
              <a:ext cx="7704000" cy="262500"/>
              <a:chOff x="433208" y="393425"/>
              <a:chExt cx="7704000" cy="262500"/>
            </a:xfrm>
          </p:grpSpPr>
          <p:sp>
            <p:nvSpPr>
              <p:cNvPr id="452" name="Google Shape;452;p27"/>
              <p:cNvSpPr/>
              <p:nvPr/>
            </p:nvSpPr>
            <p:spPr>
              <a:xfrm>
                <a:off x="433208" y="393425"/>
                <a:ext cx="7704000" cy="2625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 w="9525" cap="flat" cmpd="sng">
                <a:solidFill>
                  <a:srgbClr val="D2D6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3" name="Google Shape;453;p27"/>
              <p:cNvGrpSpPr/>
              <p:nvPr/>
            </p:nvGrpSpPr>
            <p:grpSpPr>
              <a:xfrm rot="10800000" flipH="1">
                <a:off x="543498" y="483688"/>
                <a:ext cx="429322" cy="93999"/>
                <a:chOff x="5840230" y="744468"/>
                <a:chExt cx="431653" cy="94500"/>
              </a:xfrm>
            </p:grpSpPr>
            <p:sp>
              <p:nvSpPr>
                <p:cNvPr id="454" name="Google Shape;454;p27"/>
                <p:cNvSpPr/>
                <p:nvPr/>
              </p:nvSpPr>
              <p:spPr>
                <a:xfrm>
                  <a:off x="5840230" y="744468"/>
                  <a:ext cx="94500" cy="945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27"/>
                <p:cNvSpPr/>
                <p:nvPr/>
              </p:nvSpPr>
              <p:spPr>
                <a:xfrm>
                  <a:off x="6008807" y="744468"/>
                  <a:ext cx="94500" cy="945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27"/>
                <p:cNvSpPr/>
                <p:nvPr/>
              </p:nvSpPr>
              <p:spPr>
                <a:xfrm>
                  <a:off x="6177384" y="744468"/>
                  <a:ext cx="94500" cy="94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57" name="Google Shape;457;p27"/>
          <p:cNvSpPr txBox="1">
            <a:spLocks noGrp="1"/>
          </p:cNvSpPr>
          <p:nvPr>
            <p:ph type="title"/>
          </p:nvPr>
        </p:nvSpPr>
        <p:spPr>
          <a:xfrm>
            <a:off x="720000" y="692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30"/>
          <p:cNvGrpSpPr/>
          <p:nvPr/>
        </p:nvGrpSpPr>
        <p:grpSpPr>
          <a:xfrm>
            <a:off x="358350" y="258050"/>
            <a:ext cx="8428950" cy="4627500"/>
            <a:chOff x="358350" y="258050"/>
            <a:chExt cx="8428950" cy="4627500"/>
          </a:xfrm>
        </p:grpSpPr>
        <p:sp>
          <p:nvSpPr>
            <p:cNvPr id="501" name="Google Shape;501;p30"/>
            <p:cNvSpPr/>
            <p:nvPr/>
          </p:nvSpPr>
          <p:spPr>
            <a:xfrm>
              <a:off x="358350" y="258050"/>
              <a:ext cx="8427300" cy="4627500"/>
            </a:xfrm>
            <a:prstGeom prst="roundRect">
              <a:avLst>
                <a:gd name="adj" fmla="val 5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360000" y="258050"/>
              <a:ext cx="8427300" cy="4627500"/>
            </a:xfrm>
            <a:prstGeom prst="roundRect">
              <a:avLst>
                <a:gd name="adj" fmla="val 5555"/>
              </a:avLst>
            </a:prstGeom>
            <a:gradFill>
              <a:gsLst>
                <a:gs pos="0">
                  <a:schemeClr val="lt1"/>
                </a:gs>
                <a:gs pos="100000">
                  <a:srgbClr val="66BEE9">
                    <a:alpha val="34509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3" name="Google Shape;503;p30"/>
            <p:cNvGrpSpPr/>
            <p:nvPr/>
          </p:nvGrpSpPr>
          <p:grpSpPr>
            <a:xfrm rot="10800000" flipH="1">
              <a:off x="4159199" y="4657459"/>
              <a:ext cx="825589" cy="93999"/>
              <a:chOff x="5718423" y="809024"/>
              <a:chExt cx="830071" cy="94500"/>
            </a:xfrm>
          </p:grpSpPr>
          <p:sp>
            <p:nvSpPr>
              <p:cNvPr id="504" name="Google Shape;504;p30"/>
              <p:cNvSpPr/>
              <p:nvPr/>
            </p:nvSpPr>
            <p:spPr>
              <a:xfrm>
                <a:off x="5718423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596361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620880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645399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8" name="Google Shape;508;p30"/>
            <p:cNvGrpSpPr/>
            <p:nvPr/>
          </p:nvGrpSpPr>
          <p:grpSpPr>
            <a:xfrm>
              <a:off x="720000" y="407061"/>
              <a:ext cx="7704000" cy="262500"/>
              <a:chOff x="433208" y="393425"/>
              <a:chExt cx="7704000" cy="262500"/>
            </a:xfrm>
          </p:grpSpPr>
          <p:sp>
            <p:nvSpPr>
              <p:cNvPr id="509" name="Google Shape;509;p30"/>
              <p:cNvSpPr/>
              <p:nvPr/>
            </p:nvSpPr>
            <p:spPr>
              <a:xfrm>
                <a:off x="433208" y="393425"/>
                <a:ext cx="7704000" cy="2625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 w="9525" cap="flat" cmpd="sng">
                <a:solidFill>
                  <a:srgbClr val="D2D6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0" name="Google Shape;510;p30"/>
              <p:cNvGrpSpPr/>
              <p:nvPr/>
            </p:nvGrpSpPr>
            <p:grpSpPr>
              <a:xfrm rot="10800000" flipH="1">
                <a:off x="543498" y="483688"/>
                <a:ext cx="429322" cy="93999"/>
                <a:chOff x="5840230" y="744468"/>
                <a:chExt cx="431653" cy="94500"/>
              </a:xfrm>
            </p:grpSpPr>
            <p:sp>
              <p:nvSpPr>
                <p:cNvPr id="511" name="Google Shape;511;p30"/>
                <p:cNvSpPr/>
                <p:nvPr/>
              </p:nvSpPr>
              <p:spPr>
                <a:xfrm>
                  <a:off x="5840230" y="744468"/>
                  <a:ext cx="94500" cy="945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30"/>
                <p:cNvSpPr/>
                <p:nvPr/>
              </p:nvSpPr>
              <p:spPr>
                <a:xfrm>
                  <a:off x="6008807" y="744468"/>
                  <a:ext cx="94500" cy="945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30"/>
                <p:cNvSpPr/>
                <p:nvPr/>
              </p:nvSpPr>
              <p:spPr>
                <a:xfrm>
                  <a:off x="6177384" y="744468"/>
                  <a:ext cx="94500" cy="94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14" name="Google Shape;514;p30"/>
          <p:cNvSpPr txBox="1">
            <a:spLocks noGrp="1"/>
          </p:cNvSpPr>
          <p:nvPr>
            <p:ph type="ctrTitle"/>
          </p:nvPr>
        </p:nvSpPr>
        <p:spPr>
          <a:xfrm>
            <a:off x="4572196" y="993025"/>
            <a:ext cx="3852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5" name="Google Shape;515;p30"/>
          <p:cNvSpPr txBox="1">
            <a:spLocks noGrp="1"/>
          </p:cNvSpPr>
          <p:nvPr>
            <p:ph type="subTitle" idx="1"/>
          </p:nvPr>
        </p:nvSpPr>
        <p:spPr>
          <a:xfrm>
            <a:off x="4850896" y="1875358"/>
            <a:ext cx="3294600" cy="11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30"/>
          <p:cNvSpPr txBox="1"/>
          <p:nvPr/>
        </p:nvSpPr>
        <p:spPr>
          <a:xfrm>
            <a:off x="4572000" y="4153200"/>
            <a:ext cx="3851100" cy="4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 This presentation template was created by </a:t>
            </a:r>
            <a:r>
              <a:rPr lang="en" sz="9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including icons by </a:t>
            </a:r>
            <a:r>
              <a:rPr lang="en" sz="9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and infographics &amp; images by </a:t>
            </a:r>
            <a:r>
              <a:rPr lang="en" sz="9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17" name="Google Shape;517;p30"/>
          <p:cNvSpPr txBox="1">
            <a:spLocks noGrp="1"/>
          </p:cNvSpPr>
          <p:nvPr>
            <p:ph type="subTitle" idx="2"/>
          </p:nvPr>
        </p:nvSpPr>
        <p:spPr>
          <a:xfrm>
            <a:off x="4643300" y="3705230"/>
            <a:ext cx="3709800" cy="33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31"/>
          <p:cNvGrpSpPr/>
          <p:nvPr/>
        </p:nvGrpSpPr>
        <p:grpSpPr>
          <a:xfrm>
            <a:off x="358350" y="258050"/>
            <a:ext cx="8428950" cy="4627500"/>
            <a:chOff x="358350" y="258050"/>
            <a:chExt cx="8428950" cy="4627500"/>
          </a:xfrm>
        </p:grpSpPr>
        <p:sp>
          <p:nvSpPr>
            <p:cNvPr id="520" name="Google Shape;520;p31"/>
            <p:cNvSpPr/>
            <p:nvPr/>
          </p:nvSpPr>
          <p:spPr>
            <a:xfrm>
              <a:off x="358350" y="258050"/>
              <a:ext cx="8427300" cy="4627500"/>
            </a:xfrm>
            <a:prstGeom prst="roundRect">
              <a:avLst>
                <a:gd name="adj" fmla="val 5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360000" y="258050"/>
              <a:ext cx="8427300" cy="4627500"/>
            </a:xfrm>
            <a:prstGeom prst="roundRect">
              <a:avLst>
                <a:gd name="adj" fmla="val 5555"/>
              </a:avLst>
            </a:prstGeom>
            <a:gradFill>
              <a:gsLst>
                <a:gs pos="0">
                  <a:schemeClr val="lt1"/>
                </a:gs>
                <a:gs pos="100000">
                  <a:srgbClr val="66BEE9">
                    <a:alpha val="34509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2" name="Google Shape;522;p31"/>
            <p:cNvGrpSpPr/>
            <p:nvPr/>
          </p:nvGrpSpPr>
          <p:grpSpPr>
            <a:xfrm rot="10800000" flipH="1">
              <a:off x="4159199" y="4657459"/>
              <a:ext cx="825589" cy="93999"/>
              <a:chOff x="5718423" y="809024"/>
              <a:chExt cx="830071" cy="94500"/>
            </a:xfrm>
          </p:grpSpPr>
          <p:sp>
            <p:nvSpPr>
              <p:cNvPr id="523" name="Google Shape;523;p31"/>
              <p:cNvSpPr/>
              <p:nvPr/>
            </p:nvSpPr>
            <p:spPr>
              <a:xfrm>
                <a:off x="5718423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1"/>
              <p:cNvSpPr/>
              <p:nvPr/>
            </p:nvSpPr>
            <p:spPr>
              <a:xfrm>
                <a:off x="596361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1"/>
              <p:cNvSpPr/>
              <p:nvPr/>
            </p:nvSpPr>
            <p:spPr>
              <a:xfrm>
                <a:off x="620880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1"/>
              <p:cNvSpPr/>
              <p:nvPr/>
            </p:nvSpPr>
            <p:spPr>
              <a:xfrm>
                <a:off x="645399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7" name="Google Shape;527;p31"/>
            <p:cNvGrpSpPr/>
            <p:nvPr/>
          </p:nvGrpSpPr>
          <p:grpSpPr>
            <a:xfrm>
              <a:off x="720000" y="407061"/>
              <a:ext cx="7704000" cy="262500"/>
              <a:chOff x="433208" y="393425"/>
              <a:chExt cx="7704000" cy="262500"/>
            </a:xfrm>
          </p:grpSpPr>
          <p:sp>
            <p:nvSpPr>
              <p:cNvPr id="528" name="Google Shape;528;p31"/>
              <p:cNvSpPr/>
              <p:nvPr/>
            </p:nvSpPr>
            <p:spPr>
              <a:xfrm>
                <a:off x="433208" y="393425"/>
                <a:ext cx="7704000" cy="2625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 w="9525" cap="flat" cmpd="sng">
                <a:solidFill>
                  <a:srgbClr val="D2D6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29" name="Google Shape;529;p31"/>
              <p:cNvGrpSpPr/>
              <p:nvPr/>
            </p:nvGrpSpPr>
            <p:grpSpPr>
              <a:xfrm rot="10800000" flipH="1">
                <a:off x="543498" y="483688"/>
                <a:ext cx="429322" cy="93999"/>
                <a:chOff x="5840230" y="744468"/>
                <a:chExt cx="431653" cy="94500"/>
              </a:xfrm>
            </p:grpSpPr>
            <p:sp>
              <p:nvSpPr>
                <p:cNvPr id="530" name="Google Shape;530;p31"/>
                <p:cNvSpPr/>
                <p:nvPr/>
              </p:nvSpPr>
              <p:spPr>
                <a:xfrm>
                  <a:off x="5840230" y="744468"/>
                  <a:ext cx="94500" cy="945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31"/>
                <p:cNvSpPr/>
                <p:nvPr/>
              </p:nvSpPr>
              <p:spPr>
                <a:xfrm>
                  <a:off x="6008807" y="744468"/>
                  <a:ext cx="94500" cy="945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31"/>
                <p:cNvSpPr/>
                <p:nvPr/>
              </p:nvSpPr>
              <p:spPr>
                <a:xfrm>
                  <a:off x="6177384" y="744468"/>
                  <a:ext cx="94500" cy="94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33" name="Google Shape;533;p31"/>
          <p:cNvGrpSpPr/>
          <p:nvPr/>
        </p:nvGrpSpPr>
        <p:grpSpPr>
          <a:xfrm>
            <a:off x="952499" y="1113600"/>
            <a:ext cx="7240638" cy="3108284"/>
            <a:chOff x="952499" y="1418400"/>
            <a:chExt cx="7240638" cy="3108284"/>
          </a:xfrm>
        </p:grpSpPr>
        <p:grpSp>
          <p:nvGrpSpPr>
            <p:cNvPr id="534" name="Google Shape;534;p31"/>
            <p:cNvGrpSpPr/>
            <p:nvPr/>
          </p:nvGrpSpPr>
          <p:grpSpPr>
            <a:xfrm>
              <a:off x="952499" y="1418400"/>
              <a:ext cx="2299225" cy="3108284"/>
              <a:chOff x="486919" y="1114962"/>
              <a:chExt cx="2619901" cy="3541800"/>
            </a:xfrm>
          </p:grpSpPr>
          <p:sp>
            <p:nvSpPr>
              <p:cNvPr id="535" name="Google Shape;535;p31"/>
              <p:cNvSpPr/>
              <p:nvPr/>
            </p:nvSpPr>
            <p:spPr>
              <a:xfrm>
                <a:off x="486920" y="1114962"/>
                <a:ext cx="2619900" cy="3541800"/>
              </a:xfrm>
              <a:prstGeom prst="roundRect">
                <a:avLst>
                  <a:gd name="adj" fmla="val 12355"/>
                </a:avLst>
              </a:prstGeom>
              <a:gradFill>
                <a:gsLst>
                  <a:gs pos="0">
                    <a:schemeClr val="lt1"/>
                  </a:gs>
                  <a:gs pos="100000">
                    <a:srgbClr val="F9F8FF">
                      <a:alpha val="86666"/>
                    </a:srgbClr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47625" dir="5460000" algn="bl" rotWithShape="0">
                  <a:schemeClr val="dk1">
                    <a:alpha val="2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1"/>
              <p:cNvSpPr/>
              <p:nvPr/>
            </p:nvSpPr>
            <p:spPr>
              <a:xfrm>
                <a:off x="486919" y="1114991"/>
                <a:ext cx="2619900" cy="35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 w="9525" cap="flat" cmpd="sng">
                <a:solidFill>
                  <a:srgbClr val="D2D6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47625" dir="540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37" name="Google Shape;537;p31"/>
              <p:cNvGrpSpPr/>
              <p:nvPr/>
            </p:nvGrpSpPr>
            <p:grpSpPr>
              <a:xfrm rot="10800000" flipH="1">
                <a:off x="620929" y="1244995"/>
                <a:ext cx="429322" cy="93999"/>
                <a:chOff x="5578333" y="744468"/>
                <a:chExt cx="431653" cy="94500"/>
              </a:xfrm>
            </p:grpSpPr>
            <p:sp>
              <p:nvSpPr>
                <p:cNvPr id="538" name="Google Shape;538;p31"/>
                <p:cNvSpPr/>
                <p:nvPr/>
              </p:nvSpPr>
              <p:spPr>
                <a:xfrm>
                  <a:off x="5578333" y="744468"/>
                  <a:ext cx="94500" cy="945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31"/>
                <p:cNvSpPr/>
                <p:nvPr/>
              </p:nvSpPr>
              <p:spPr>
                <a:xfrm>
                  <a:off x="5746910" y="744468"/>
                  <a:ext cx="94500" cy="945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31"/>
                <p:cNvSpPr/>
                <p:nvPr/>
              </p:nvSpPr>
              <p:spPr>
                <a:xfrm>
                  <a:off x="5915486" y="744468"/>
                  <a:ext cx="94500" cy="94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41" name="Google Shape;541;p31"/>
            <p:cNvGrpSpPr/>
            <p:nvPr/>
          </p:nvGrpSpPr>
          <p:grpSpPr>
            <a:xfrm>
              <a:off x="3423211" y="1418400"/>
              <a:ext cx="2299225" cy="3108284"/>
              <a:chOff x="486919" y="1114962"/>
              <a:chExt cx="2619901" cy="3541800"/>
            </a:xfrm>
          </p:grpSpPr>
          <p:sp>
            <p:nvSpPr>
              <p:cNvPr id="542" name="Google Shape;542;p31"/>
              <p:cNvSpPr/>
              <p:nvPr/>
            </p:nvSpPr>
            <p:spPr>
              <a:xfrm>
                <a:off x="486920" y="1114962"/>
                <a:ext cx="2619900" cy="3541800"/>
              </a:xfrm>
              <a:prstGeom prst="roundRect">
                <a:avLst>
                  <a:gd name="adj" fmla="val 12355"/>
                </a:avLst>
              </a:prstGeom>
              <a:gradFill>
                <a:gsLst>
                  <a:gs pos="0">
                    <a:schemeClr val="lt1"/>
                  </a:gs>
                  <a:gs pos="100000">
                    <a:srgbClr val="F9F8FF">
                      <a:alpha val="86666"/>
                    </a:srgbClr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47625" dir="5460000" algn="bl" rotWithShape="0">
                  <a:schemeClr val="dk1">
                    <a:alpha val="2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1"/>
              <p:cNvSpPr/>
              <p:nvPr/>
            </p:nvSpPr>
            <p:spPr>
              <a:xfrm>
                <a:off x="486919" y="1114991"/>
                <a:ext cx="2619900" cy="35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 w="9525" cap="flat" cmpd="sng">
                <a:solidFill>
                  <a:srgbClr val="D2D6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47625" dir="540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44" name="Google Shape;544;p31"/>
              <p:cNvGrpSpPr/>
              <p:nvPr/>
            </p:nvGrpSpPr>
            <p:grpSpPr>
              <a:xfrm rot="10800000" flipH="1">
                <a:off x="620929" y="1244995"/>
                <a:ext cx="429322" cy="93999"/>
                <a:chOff x="5578333" y="744468"/>
                <a:chExt cx="431653" cy="94500"/>
              </a:xfrm>
            </p:grpSpPr>
            <p:sp>
              <p:nvSpPr>
                <p:cNvPr id="545" name="Google Shape;545;p31"/>
                <p:cNvSpPr/>
                <p:nvPr/>
              </p:nvSpPr>
              <p:spPr>
                <a:xfrm>
                  <a:off x="5578333" y="744468"/>
                  <a:ext cx="94500" cy="945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31"/>
                <p:cNvSpPr/>
                <p:nvPr/>
              </p:nvSpPr>
              <p:spPr>
                <a:xfrm>
                  <a:off x="5746910" y="744468"/>
                  <a:ext cx="94500" cy="945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31"/>
                <p:cNvSpPr/>
                <p:nvPr/>
              </p:nvSpPr>
              <p:spPr>
                <a:xfrm>
                  <a:off x="5915486" y="744468"/>
                  <a:ext cx="94500" cy="94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48" name="Google Shape;548;p31"/>
            <p:cNvGrpSpPr/>
            <p:nvPr/>
          </p:nvGrpSpPr>
          <p:grpSpPr>
            <a:xfrm>
              <a:off x="5893911" y="1418400"/>
              <a:ext cx="2299225" cy="3108284"/>
              <a:chOff x="486919" y="1114962"/>
              <a:chExt cx="2619901" cy="3541800"/>
            </a:xfrm>
          </p:grpSpPr>
          <p:sp>
            <p:nvSpPr>
              <p:cNvPr id="549" name="Google Shape;549;p31"/>
              <p:cNvSpPr/>
              <p:nvPr/>
            </p:nvSpPr>
            <p:spPr>
              <a:xfrm>
                <a:off x="486920" y="1114962"/>
                <a:ext cx="2619900" cy="3541800"/>
              </a:xfrm>
              <a:prstGeom prst="roundRect">
                <a:avLst>
                  <a:gd name="adj" fmla="val 12355"/>
                </a:avLst>
              </a:prstGeom>
              <a:gradFill>
                <a:gsLst>
                  <a:gs pos="0">
                    <a:schemeClr val="lt1"/>
                  </a:gs>
                  <a:gs pos="100000">
                    <a:srgbClr val="F9F8FF">
                      <a:alpha val="86666"/>
                    </a:srgbClr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47625" dir="5460000" algn="bl" rotWithShape="0">
                  <a:schemeClr val="dk1">
                    <a:alpha val="2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1"/>
              <p:cNvSpPr/>
              <p:nvPr/>
            </p:nvSpPr>
            <p:spPr>
              <a:xfrm>
                <a:off x="486919" y="1114991"/>
                <a:ext cx="2619900" cy="35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 w="9525" cap="flat" cmpd="sng">
                <a:solidFill>
                  <a:srgbClr val="D2D6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47625" dir="540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1" name="Google Shape;551;p31"/>
              <p:cNvGrpSpPr/>
              <p:nvPr/>
            </p:nvGrpSpPr>
            <p:grpSpPr>
              <a:xfrm rot="10800000" flipH="1">
                <a:off x="620929" y="1244995"/>
                <a:ext cx="429322" cy="93999"/>
                <a:chOff x="5578333" y="744468"/>
                <a:chExt cx="431653" cy="94500"/>
              </a:xfrm>
            </p:grpSpPr>
            <p:sp>
              <p:nvSpPr>
                <p:cNvPr id="552" name="Google Shape;552;p31"/>
                <p:cNvSpPr/>
                <p:nvPr/>
              </p:nvSpPr>
              <p:spPr>
                <a:xfrm>
                  <a:off x="5578333" y="744468"/>
                  <a:ext cx="94500" cy="945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31"/>
                <p:cNvSpPr/>
                <p:nvPr/>
              </p:nvSpPr>
              <p:spPr>
                <a:xfrm>
                  <a:off x="5746910" y="744468"/>
                  <a:ext cx="94500" cy="945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31"/>
                <p:cNvSpPr/>
                <p:nvPr/>
              </p:nvSpPr>
              <p:spPr>
                <a:xfrm>
                  <a:off x="5915486" y="744468"/>
                  <a:ext cx="94500" cy="94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2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32"/>
          <p:cNvGrpSpPr/>
          <p:nvPr/>
        </p:nvGrpSpPr>
        <p:grpSpPr>
          <a:xfrm>
            <a:off x="358350" y="258050"/>
            <a:ext cx="8428950" cy="4627500"/>
            <a:chOff x="358350" y="258050"/>
            <a:chExt cx="8428950" cy="4627500"/>
          </a:xfrm>
        </p:grpSpPr>
        <p:sp>
          <p:nvSpPr>
            <p:cNvPr id="557" name="Google Shape;557;p32"/>
            <p:cNvSpPr/>
            <p:nvPr/>
          </p:nvSpPr>
          <p:spPr>
            <a:xfrm>
              <a:off x="358350" y="258050"/>
              <a:ext cx="8427300" cy="4627500"/>
            </a:xfrm>
            <a:prstGeom prst="roundRect">
              <a:avLst>
                <a:gd name="adj" fmla="val 5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2"/>
            <p:cNvSpPr/>
            <p:nvPr/>
          </p:nvSpPr>
          <p:spPr>
            <a:xfrm>
              <a:off x="360000" y="258050"/>
              <a:ext cx="8427300" cy="4627500"/>
            </a:xfrm>
            <a:prstGeom prst="roundRect">
              <a:avLst>
                <a:gd name="adj" fmla="val 5555"/>
              </a:avLst>
            </a:prstGeom>
            <a:gradFill>
              <a:gsLst>
                <a:gs pos="0">
                  <a:schemeClr val="lt1"/>
                </a:gs>
                <a:gs pos="100000">
                  <a:srgbClr val="66BEE9">
                    <a:alpha val="34509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9" name="Google Shape;559;p32"/>
            <p:cNvGrpSpPr/>
            <p:nvPr/>
          </p:nvGrpSpPr>
          <p:grpSpPr>
            <a:xfrm rot="10800000" flipH="1">
              <a:off x="4159199" y="4657459"/>
              <a:ext cx="825589" cy="93999"/>
              <a:chOff x="5718423" y="809024"/>
              <a:chExt cx="830071" cy="94500"/>
            </a:xfrm>
          </p:grpSpPr>
          <p:sp>
            <p:nvSpPr>
              <p:cNvPr id="560" name="Google Shape;560;p32"/>
              <p:cNvSpPr/>
              <p:nvPr/>
            </p:nvSpPr>
            <p:spPr>
              <a:xfrm>
                <a:off x="5718423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2"/>
              <p:cNvSpPr/>
              <p:nvPr/>
            </p:nvSpPr>
            <p:spPr>
              <a:xfrm>
                <a:off x="596361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2"/>
              <p:cNvSpPr/>
              <p:nvPr/>
            </p:nvSpPr>
            <p:spPr>
              <a:xfrm>
                <a:off x="620880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2"/>
              <p:cNvSpPr/>
              <p:nvPr/>
            </p:nvSpPr>
            <p:spPr>
              <a:xfrm>
                <a:off x="645399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32"/>
            <p:cNvGrpSpPr/>
            <p:nvPr/>
          </p:nvGrpSpPr>
          <p:grpSpPr>
            <a:xfrm>
              <a:off x="720000" y="407061"/>
              <a:ext cx="7704000" cy="262500"/>
              <a:chOff x="433208" y="393425"/>
              <a:chExt cx="7704000" cy="262500"/>
            </a:xfrm>
          </p:grpSpPr>
          <p:sp>
            <p:nvSpPr>
              <p:cNvPr id="565" name="Google Shape;565;p32"/>
              <p:cNvSpPr/>
              <p:nvPr/>
            </p:nvSpPr>
            <p:spPr>
              <a:xfrm>
                <a:off x="433208" y="393425"/>
                <a:ext cx="7704000" cy="2625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 w="9525" cap="flat" cmpd="sng">
                <a:solidFill>
                  <a:srgbClr val="D2D6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6" name="Google Shape;566;p32"/>
              <p:cNvGrpSpPr/>
              <p:nvPr/>
            </p:nvGrpSpPr>
            <p:grpSpPr>
              <a:xfrm rot="10800000" flipH="1">
                <a:off x="543498" y="483688"/>
                <a:ext cx="429322" cy="93999"/>
                <a:chOff x="5840230" y="744468"/>
                <a:chExt cx="431653" cy="94500"/>
              </a:xfrm>
            </p:grpSpPr>
            <p:sp>
              <p:nvSpPr>
                <p:cNvPr id="567" name="Google Shape;567;p32"/>
                <p:cNvSpPr/>
                <p:nvPr/>
              </p:nvSpPr>
              <p:spPr>
                <a:xfrm>
                  <a:off x="5840230" y="744468"/>
                  <a:ext cx="94500" cy="945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32"/>
                <p:cNvSpPr/>
                <p:nvPr/>
              </p:nvSpPr>
              <p:spPr>
                <a:xfrm>
                  <a:off x="6008807" y="744468"/>
                  <a:ext cx="94500" cy="945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32"/>
                <p:cNvSpPr/>
                <p:nvPr/>
              </p:nvSpPr>
              <p:spPr>
                <a:xfrm>
                  <a:off x="6177384" y="744468"/>
                  <a:ext cx="94500" cy="94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70" name="Google Shape;570;p32"/>
          <p:cNvGrpSpPr/>
          <p:nvPr/>
        </p:nvGrpSpPr>
        <p:grpSpPr>
          <a:xfrm>
            <a:off x="719282" y="1076152"/>
            <a:ext cx="6880555" cy="2625711"/>
            <a:chOff x="358361" y="258062"/>
            <a:chExt cx="8428954" cy="3216600"/>
          </a:xfrm>
        </p:grpSpPr>
        <p:sp>
          <p:nvSpPr>
            <p:cNvPr id="571" name="Google Shape;571;p32"/>
            <p:cNvSpPr/>
            <p:nvPr/>
          </p:nvSpPr>
          <p:spPr>
            <a:xfrm>
              <a:off x="358361" y="258062"/>
              <a:ext cx="8427300" cy="3216600"/>
            </a:xfrm>
            <a:prstGeom prst="roundRect">
              <a:avLst>
                <a:gd name="adj" fmla="val 5555"/>
              </a:avLst>
            </a:prstGeom>
            <a:solidFill>
              <a:schemeClr val="lt1"/>
            </a:solidFill>
            <a:ln>
              <a:noFill/>
            </a:ln>
            <a:effectLst>
              <a:outerShdw blurRad="85725" dist="38100" dir="5400000" algn="bl" rotWithShape="0">
                <a:schemeClr val="dk1">
                  <a:alpha val="1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2"/>
            <p:cNvSpPr/>
            <p:nvPr/>
          </p:nvSpPr>
          <p:spPr>
            <a:xfrm>
              <a:off x="360015" y="258062"/>
              <a:ext cx="8427300" cy="3216600"/>
            </a:xfrm>
            <a:prstGeom prst="roundRect">
              <a:avLst>
                <a:gd name="adj" fmla="val 5555"/>
              </a:avLst>
            </a:prstGeom>
            <a:solidFill>
              <a:schemeClr val="lt1"/>
            </a:solidFill>
            <a:ln>
              <a:noFill/>
            </a:ln>
            <a:effectLst>
              <a:outerShdw blurRad="85725" dist="38100" dir="5400000" algn="bl" rotWithShape="0">
                <a:schemeClr val="dk1">
                  <a:alpha val="1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3" name="Google Shape;573;p32"/>
            <p:cNvGrpSpPr/>
            <p:nvPr/>
          </p:nvGrpSpPr>
          <p:grpSpPr>
            <a:xfrm>
              <a:off x="720000" y="407061"/>
              <a:ext cx="7704000" cy="262500"/>
              <a:chOff x="433208" y="393425"/>
              <a:chExt cx="7704000" cy="262500"/>
            </a:xfrm>
          </p:grpSpPr>
          <p:sp>
            <p:nvSpPr>
              <p:cNvPr id="574" name="Google Shape;574;p32"/>
              <p:cNvSpPr/>
              <p:nvPr/>
            </p:nvSpPr>
            <p:spPr>
              <a:xfrm>
                <a:off x="433208" y="393425"/>
                <a:ext cx="7704000" cy="2625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 w="9525" cap="flat" cmpd="sng">
                <a:solidFill>
                  <a:srgbClr val="D2D6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3810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75" name="Google Shape;575;p32"/>
              <p:cNvGrpSpPr/>
              <p:nvPr/>
            </p:nvGrpSpPr>
            <p:grpSpPr>
              <a:xfrm rot="10800000" flipH="1">
                <a:off x="543498" y="483688"/>
                <a:ext cx="429322" cy="93999"/>
                <a:chOff x="5840230" y="744468"/>
                <a:chExt cx="431653" cy="94500"/>
              </a:xfrm>
            </p:grpSpPr>
            <p:sp>
              <p:nvSpPr>
                <p:cNvPr id="576" name="Google Shape;576;p32"/>
                <p:cNvSpPr/>
                <p:nvPr/>
              </p:nvSpPr>
              <p:spPr>
                <a:xfrm>
                  <a:off x="5840230" y="744468"/>
                  <a:ext cx="94500" cy="945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85725" dist="38100" dir="5400000" algn="bl" rotWithShape="0">
                    <a:schemeClr val="dk1">
                      <a:alpha val="16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32"/>
                <p:cNvSpPr/>
                <p:nvPr/>
              </p:nvSpPr>
              <p:spPr>
                <a:xfrm>
                  <a:off x="6008807" y="744468"/>
                  <a:ext cx="94500" cy="945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85725" dist="38100" dir="5400000" algn="bl" rotWithShape="0">
                    <a:schemeClr val="dk1">
                      <a:alpha val="16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32"/>
                <p:cNvSpPr/>
                <p:nvPr/>
              </p:nvSpPr>
              <p:spPr>
                <a:xfrm>
                  <a:off x="6177384" y="744468"/>
                  <a:ext cx="94500" cy="94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85725" dist="38100" dir="5400000" algn="bl" rotWithShape="0">
                    <a:schemeClr val="dk1">
                      <a:alpha val="16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79" name="Google Shape;579;p32"/>
          <p:cNvGrpSpPr/>
          <p:nvPr/>
        </p:nvGrpSpPr>
        <p:grpSpPr>
          <a:xfrm>
            <a:off x="3521825" y="3242775"/>
            <a:ext cx="4695887" cy="1063125"/>
            <a:chOff x="486920" y="1114962"/>
            <a:chExt cx="5350828" cy="1211400"/>
          </a:xfrm>
        </p:grpSpPr>
        <p:sp>
          <p:nvSpPr>
            <p:cNvPr id="580" name="Google Shape;580;p32"/>
            <p:cNvSpPr/>
            <p:nvPr/>
          </p:nvSpPr>
          <p:spPr>
            <a:xfrm>
              <a:off x="486920" y="1114962"/>
              <a:ext cx="5350800" cy="1211400"/>
            </a:xfrm>
            <a:prstGeom prst="roundRect">
              <a:avLst>
                <a:gd name="adj" fmla="val 14925"/>
              </a:avLst>
            </a:prstGeom>
            <a:gradFill>
              <a:gsLst>
                <a:gs pos="0">
                  <a:schemeClr val="lt1"/>
                </a:gs>
                <a:gs pos="100000">
                  <a:srgbClr val="F9F8FF">
                    <a:alpha val="86666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57150" dist="47625" dir="5460000" algn="bl" rotWithShape="0">
                <a:schemeClr val="dk1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486949" y="1114991"/>
              <a:ext cx="5350800" cy="355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47625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2" name="Google Shape;582;p32"/>
            <p:cNvGrpSpPr/>
            <p:nvPr/>
          </p:nvGrpSpPr>
          <p:grpSpPr>
            <a:xfrm rot="10800000" flipH="1">
              <a:off x="620929" y="1244995"/>
              <a:ext cx="429322" cy="93999"/>
              <a:chOff x="5578333" y="744468"/>
              <a:chExt cx="431653" cy="94500"/>
            </a:xfrm>
          </p:grpSpPr>
          <p:sp>
            <p:nvSpPr>
              <p:cNvPr id="583" name="Google Shape;583;p32"/>
              <p:cNvSpPr/>
              <p:nvPr/>
            </p:nvSpPr>
            <p:spPr>
              <a:xfrm>
                <a:off x="5578333" y="744468"/>
                <a:ext cx="94500" cy="94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2"/>
              <p:cNvSpPr/>
              <p:nvPr/>
            </p:nvSpPr>
            <p:spPr>
              <a:xfrm>
                <a:off x="5746910" y="744468"/>
                <a:ext cx="94500" cy="94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2"/>
              <p:cNvSpPr/>
              <p:nvPr/>
            </p:nvSpPr>
            <p:spPr>
              <a:xfrm>
                <a:off x="5915486" y="744468"/>
                <a:ext cx="94500" cy="94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33"/>
          <p:cNvGrpSpPr/>
          <p:nvPr/>
        </p:nvGrpSpPr>
        <p:grpSpPr>
          <a:xfrm>
            <a:off x="358350" y="258050"/>
            <a:ext cx="8428950" cy="4627500"/>
            <a:chOff x="358350" y="258050"/>
            <a:chExt cx="8428950" cy="4627500"/>
          </a:xfrm>
        </p:grpSpPr>
        <p:sp>
          <p:nvSpPr>
            <p:cNvPr id="588" name="Google Shape;588;p33"/>
            <p:cNvSpPr/>
            <p:nvPr/>
          </p:nvSpPr>
          <p:spPr>
            <a:xfrm>
              <a:off x="358350" y="258050"/>
              <a:ext cx="8427300" cy="4627500"/>
            </a:xfrm>
            <a:prstGeom prst="roundRect">
              <a:avLst>
                <a:gd name="adj" fmla="val 5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360000" y="258050"/>
              <a:ext cx="8427300" cy="4627500"/>
            </a:xfrm>
            <a:prstGeom prst="roundRect">
              <a:avLst>
                <a:gd name="adj" fmla="val 5555"/>
              </a:avLst>
            </a:prstGeom>
            <a:gradFill>
              <a:gsLst>
                <a:gs pos="0">
                  <a:schemeClr val="lt1"/>
                </a:gs>
                <a:gs pos="100000">
                  <a:srgbClr val="66BEE9">
                    <a:alpha val="34509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0" name="Google Shape;590;p33"/>
            <p:cNvGrpSpPr/>
            <p:nvPr/>
          </p:nvGrpSpPr>
          <p:grpSpPr>
            <a:xfrm rot="10800000" flipH="1">
              <a:off x="4159199" y="4657459"/>
              <a:ext cx="825589" cy="93999"/>
              <a:chOff x="5718423" y="809024"/>
              <a:chExt cx="830071" cy="94500"/>
            </a:xfrm>
          </p:grpSpPr>
          <p:sp>
            <p:nvSpPr>
              <p:cNvPr id="591" name="Google Shape;591;p33"/>
              <p:cNvSpPr/>
              <p:nvPr/>
            </p:nvSpPr>
            <p:spPr>
              <a:xfrm>
                <a:off x="5718423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3"/>
              <p:cNvSpPr/>
              <p:nvPr/>
            </p:nvSpPr>
            <p:spPr>
              <a:xfrm>
                <a:off x="596361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3"/>
              <p:cNvSpPr/>
              <p:nvPr/>
            </p:nvSpPr>
            <p:spPr>
              <a:xfrm>
                <a:off x="620880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3"/>
              <p:cNvSpPr/>
              <p:nvPr/>
            </p:nvSpPr>
            <p:spPr>
              <a:xfrm>
                <a:off x="6453994" y="809024"/>
                <a:ext cx="94500" cy="94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5" name="Google Shape;595;p33"/>
            <p:cNvGrpSpPr/>
            <p:nvPr/>
          </p:nvGrpSpPr>
          <p:grpSpPr>
            <a:xfrm>
              <a:off x="720000" y="407061"/>
              <a:ext cx="7704000" cy="262500"/>
              <a:chOff x="433208" y="393425"/>
              <a:chExt cx="7704000" cy="262500"/>
            </a:xfrm>
          </p:grpSpPr>
          <p:sp>
            <p:nvSpPr>
              <p:cNvPr id="596" name="Google Shape;596;p33"/>
              <p:cNvSpPr/>
              <p:nvPr/>
            </p:nvSpPr>
            <p:spPr>
              <a:xfrm>
                <a:off x="433208" y="393425"/>
                <a:ext cx="7704000" cy="2625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 w="9525" cap="flat" cmpd="sng">
                <a:solidFill>
                  <a:srgbClr val="D2D6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7" name="Google Shape;597;p33"/>
              <p:cNvGrpSpPr/>
              <p:nvPr/>
            </p:nvGrpSpPr>
            <p:grpSpPr>
              <a:xfrm rot="10800000" flipH="1">
                <a:off x="543498" y="483688"/>
                <a:ext cx="429322" cy="93999"/>
                <a:chOff x="5840230" y="744468"/>
                <a:chExt cx="431653" cy="94500"/>
              </a:xfrm>
            </p:grpSpPr>
            <p:sp>
              <p:nvSpPr>
                <p:cNvPr id="598" name="Google Shape;598;p33"/>
                <p:cNvSpPr/>
                <p:nvPr/>
              </p:nvSpPr>
              <p:spPr>
                <a:xfrm>
                  <a:off x="5840230" y="744468"/>
                  <a:ext cx="94500" cy="945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33"/>
                <p:cNvSpPr/>
                <p:nvPr/>
              </p:nvSpPr>
              <p:spPr>
                <a:xfrm>
                  <a:off x="6008807" y="744468"/>
                  <a:ext cx="94500" cy="945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33"/>
                <p:cNvSpPr/>
                <p:nvPr/>
              </p:nvSpPr>
              <p:spPr>
                <a:xfrm>
                  <a:off x="6177384" y="744468"/>
                  <a:ext cx="94500" cy="94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5352EE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01" name="Google Shape;601;p33"/>
          <p:cNvGrpSpPr/>
          <p:nvPr/>
        </p:nvGrpSpPr>
        <p:grpSpPr>
          <a:xfrm>
            <a:off x="1773576" y="1120075"/>
            <a:ext cx="2299225" cy="3108284"/>
            <a:chOff x="486919" y="1114962"/>
            <a:chExt cx="2619901" cy="3541800"/>
          </a:xfrm>
        </p:grpSpPr>
        <p:sp>
          <p:nvSpPr>
            <p:cNvPr id="602" name="Google Shape;602;p33"/>
            <p:cNvSpPr/>
            <p:nvPr/>
          </p:nvSpPr>
          <p:spPr>
            <a:xfrm>
              <a:off x="486920" y="1114962"/>
              <a:ext cx="2619900" cy="3541800"/>
            </a:xfrm>
            <a:prstGeom prst="roundRect">
              <a:avLst>
                <a:gd name="adj" fmla="val 12355"/>
              </a:avLst>
            </a:prstGeom>
            <a:gradFill>
              <a:gsLst>
                <a:gs pos="0">
                  <a:schemeClr val="lt1"/>
                </a:gs>
                <a:gs pos="100000">
                  <a:srgbClr val="F9F8FF">
                    <a:alpha val="86666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57150" dist="47625" dir="5460000" algn="bl" rotWithShape="0">
                <a:schemeClr val="dk1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486919" y="1114991"/>
              <a:ext cx="2619900" cy="355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 w="9525" cap="flat" cmpd="sng">
              <a:solidFill>
                <a:srgbClr val="D2D6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47625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4" name="Google Shape;604;p33"/>
            <p:cNvGrpSpPr/>
            <p:nvPr/>
          </p:nvGrpSpPr>
          <p:grpSpPr>
            <a:xfrm rot="10800000" flipH="1">
              <a:off x="620929" y="1244995"/>
              <a:ext cx="429322" cy="93999"/>
              <a:chOff x="5578333" y="744468"/>
              <a:chExt cx="431653" cy="94500"/>
            </a:xfrm>
          </p:grpSpPr>
          <p:sp>
            <p:nvSpPr>
              <p:cNvPr id="605" name="Google Shape;605;p33"/>
              <p:cNvSpPr/>
              <p:nvPr/>
            </p:nvSpPr>
            <p:spPr>
              <a:xfrm>
                <a:off x="5578333" y="744468"/>
                <a:ext cx="94500" cy="94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3"/>
              <p:cNvSpPr/>
              <p:nvPr/>
            </p:nvSpPr>
            <p:spPr>
              <a:xfrm>
                <a:off x="5746910" y="744468"/>
                <a:ext cx="94500" cy="94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3"/>
              <p:cNvSpPr/>
              <p:nvPr/>
            </p:nvSpPr>
            <p:spPr>
              <a:xfrm>
                <a:off x="5915486" y="744468"/>
                <a:ext cx="94500" cy="94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8" name="Google Shape;608;p33"/>
          <p:cNvGrpSpPr/>
          <p:nvPr/>
        </p:nvGrpSpPr>
        <p:grpSpPr>
          <a:xfrm>
            <a:off x="5083801" y="1120075"/>
            <a:ext cx="2299252" cy="3108284"/>
            <a:chOff x="91807" y="1114962"/>
            <a:chExt cx="2619932" cy="3541800"/>
          </a:xfrm>
        </p:grpSpPr>
        <p:sp>
          <p:nvSpPr>
            <p:cNvPr id="609" name="Google Shape;609;p33"/>
            <p:cNvSpPr/>
            <p:nvPr/>
          </p:nvSpPr>
          <p:spPr>
            <a:xfrm>
              <a:off x="91807" y="1114962"/>
              <a:ext cx="2619900" cy="3541800"/>
            </a:xfrm>
            <a:prstGeom prst="roundRect">
              <a:avLst>
                <a:gd name="adj" fmla="val 12355"/>
              </a:avLst>
            </a:prstGeom>
            <a:gradFill>
              <a:gsLst>
                <a:gs pos="0">
                  <a:schemeClr val="lt1"/>
                </a:gs>
                <a:gs pos="100000">
                  <a:srgbClr val="F9F8FF">
                    <a:alpha val="86666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57150" dist="47625" dir="5460000" algn="bl" rotWithShape="0">
                <a:schemeClr val="dk1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91839" y="1114991"/>
              <a:ext cx="2619900" cy="355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 w="9525" cap="flat" cmpd="sng">
              <a:solidFill>
                <a:srgbClr val="D2D6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47625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1" name="Google Shape;611;p33"/>
            <p:cNvGrpSpPr/>
            <p:nvPr/>
          </p:nvGrpSpPr>
          <p:grpSpPr>
            <a:xfrm rot="10800000" flipH="1">
              <a:off x="229496" y="1244995"/>
              <a:ext cx="429322" cy="93999"/>
              <a:chOff x="5184775" y="744468"/>
              <a:chExt cx="431653" cy="94500"/>
            </a:xfrm>
          </p:grpSpPr>
          <p:sp>
            <p:nvSpPr>
              <p:cNvPr id="612" name="Google Shape;612;p33"/>
              <p:cNvSpPr/>
              <p:nvPr/>
            </p:nvSpPr>
            <p:spPr>
              <a:xfrm>
                <a:off x="5184775" y="744468"/>
                <a:ext cx="94500" cy="94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3"/>
              <p:cNvSpPr/>
              <p:nvPr/>
            </p:nvSpPr>
            <p:spPr>
              <a:xfrm>
                <a:off x="5353352" y="744468"/>
                <a:ext cx="94500" cy="94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3"/>
              <p:cNvSpPr/>
              <p:nvPr/>
            </p:nvSpPr>
            <p:spPr>
              <a:xfrm>
                <a:off x="5521928" y="744468"/>
                <a:ext cx="94500" cy="94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5352EE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rbitron"/>
              <a:buNone/>
              <a:defRPr sz="28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62" r:id="rId4"/>
    <p:sldLayoutId id="2147483673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BA19BF-5E9B-4A79-9E10-84FF62272877}"/>
              </a:ext>
            </a:extLst>
          </p:cNvPr>
          <p:cNvSpPr/>
          <p:nvPr/>
        </p:nvSpPr>
        <p:spPr>
          <a:xfrm>
            <a:off x="1516742" y="965199"/>
            <a:ext cx="6117771" cy="2203000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1" name="Google Shape;661;p38"/>
          <p:cNvSpPr txBox="1">
            <a:spLocks noGrp="1"/>
          </p:cNvSpPr>
          <p:nvPr>
            <p:ph type="ctrTitle"/>
          </p:nvPr>
        </p:nvSpPr>
        <p:spPr>
          <a:xfrm>
            <a:off x="1608951" y="865001"/>
            <a:ext cx="5905778" cy="2362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th-TH" sz="2000" dirty="0">
                <a:latin typeface="Kanit" pitchFamily="2" charset="-34"/>
                <a:cs typeface="Kanit" pitchFamily="2" charset="-34"/>
              </a:rPr>
            </a:br>
            <a:r>
              <a:rPr lang="th-TH" sz="2000" dirty="0">
                <a:latin typeface="Kanit" pitchFamily="2" charset="-34"/>
                <a:cs typeface="Kanit" pitchFamily="2" charset="-34"/>
              </a:rPr>
              <a:t>รหัสวิชา ว15102 วิชาวิทยาการคำนวณ </a:t>
            </a:r>
            <a:br>
              <a:rPr lang="th-TH" sz="2000" dirty="0">
                <a:latin typeface="Kanit" pitchFamily="2" charset="-34"/>
                <a:cs typeface="Kanit" pitchFamily="2" charset="-34"/>
              </a:rPr>
            </a:br>
            <a:r>
              <a:rPr lang="th-TH" sz="2000" dirty="0">
                <a:latin typeface="Kanit" pitchFamily="2" charset="-34"/>
                <a:cs typeface="Kanit" pitchFamily="2" charset="-34"/>
              </a:rPr>
              <a:t>หน่วยการเรียนรู้ที่ 3 ข้อมูลสารสนเทศ</a:t>
            </a:r>
            <a:br>
              <a:rPr lang="th-TH" sz="2000" dirty="0">
                <a:latin typeface="Kanit" pitchFamily="2" charset="-34"/>
                <a:cs typeface="Kanit" pitchFamily="2" charset="-34"/>
              </a:rPr>
            </a:br>
            <a:r>
              <a:rPr lang="th-TH" sz="2000" dirty="0">
                <a:latin typeface="Kanit" pitchFamily="2" charset="-34"/>
                <a:cs typeface="Kanit" pitchFamily="2" charset="-34"/>
              </a:rPr>
              <a:t>เรื่อง แหล่งข้อมูล</a:t>
            </a:r>
            <a:br>
              <a:rPr lang="th-TH" sz="2000" dirty="0">
                <a:latin typeface="Kanit" pitchFamily="2" charset="-34"/>
                <a:cs typeface="Kanit" pitchFamily="2" charset="-34"/>
              </a:rPr>
            </a:br>
            <a:r>
              <a:rPr lang="th-TH" sz="2000" dirty="0">
                <a:latin typeface="Kanit" pitchFamily="2" charset="-34"/>
                <a:cs typeface="Kanit" pitchFamily="2" charset="-34"/>
              </a:rPr>
              <a:t>ชั้นประถมศึกษาปีที่ 5 โรงเรียนเทศบาลบ้านสามเหลี่ยม</a:t>
            </a:r>
            <a:br>
              <a:rPr lang="th-TH" sz="1800" b="0" dirty="0">
                <a:latin typeface="Kanit" pitchFamily="2" charset="-34"/>
                <a:cs typeface="Kanit" pitchFamily="2" charset="-34"/>
              </a:rPr>
            </a:br>
            <a:endParaRPr sz="1800" b="0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662" name="Google Shape;662;p38"/>
          <p:cNvSpPr/>
          <p:nvPr/>
        </p:nvSpPr>
        <p:spPr>
          <a:xfrm>
            <a:off x="3141780" y="3502707"/>
            <a:ext cx="2874954" cy="373200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3" name="Google Shape;663;p38"/>
          <p:cNvSpPr txBox="1">
            <a:spLocks noGrp="1"/>
          </p:cNvSpPr>
          <p:nvPr>
            <p:ph type="subTitle" idx="1"/>
          </p:nvPr>
        </p:nvSpPr>
        <p:spPr>
          <a:xfrm>
            <a:off x="3134523" y="3484107"/>
            <a:ext cx="2874954" cy="4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500" dirty="0">
                <a:latin typeface="Kanit" pitchFamily="2" charset="-34"/>
                <a:cs typeface="Kanit" pitchFamily="2" charset="-34"/>
              </a:rPr>
              <a:t>นายปรัชญา คำ</a:t>
            </a:r>
            <a:r>
              <a:rPr lang="th-TH" sz="1500" dirty="0" err="1">
                <a:latin typeface="Kanit" pitchFamily="2" charset="-34"/>
                <a:cs typeface="Kanit" pitchFamily="2" charset="-34"/>
              </a:rPr>
              <a:t>คร</a:t>
            </a:r>
            <a:r>
              <a:rPr lang="th-TH" sz="1500" dirty="0">
                <a:latin typeface="Kanit" pitchFamily="2" charset="-34"/>
                <a:cs typeface="Kanit" pitchFamily="2" charset="-34"/>
              </a:rPr>
              <a:t>ณ์ ครูผู้สอน</a:t>
            </a:r>
            <a:endParaRPr sz="1500" dirty="0">
              <a:latin typeface="Kanit" pitchFamily="2" charset="-34"/>
              <a:cs typeface="Kanit" pitchFamily="2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p70"/>
          <p:cNvSpPr txBox="1">
            <a:spLocks noGrp="1"/>
          </p:cNvSpPr>
          <p:nvPr>
            <p:ph type="subTitle" idx="2"/>
          </p:nvPr>
        </p:nvSpPr>
        <p:spPr>
          <a:xfrm>
            <a:off x="1476130" y="2456083"/>
            <a:ext cx="6021950" cy="20411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1200"/>
              </a:spcAft>
              <a:buNone/>
            </a:pPr>
            <a:r>
              <a:rPr lang="th-TH" sz="4400" b="1" dirty="0">
                <a:solidFill>
                  <a:srgbClr val="8055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ทำใบงาน </a:t>
            </a:r>
          </a:p>
          <a:p>
            <a:pPr marL="0" lvl="0" indent="0" algn="ctr" rtl="0">
              <a:spcBef>
                <a:spcPts val="300"/>
              </a:spcBef>
              <a:spcAft>
                <a:spcPts val="1200"/>
              </a:spcAft>
              <a:buNone/>
            </a:pPr>
            <a:r>
              <a:rPr lang="th-TH" sz="4400" b="1" dirty="0">
                <a:solidFill>
                  <a:srgbClr val="8055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เรื่อง แหล่งข้อมูลได้ </a:t>
            </a:r>
            <a:r>
              <a:rPr lang="en-US" sz="4400" b="1" dirty="0">
                <a:solidFill>
                  <a:srgbClr val="8055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!!</a:t>
            </a:r>
            <a:endParaRPr sz="4400" b="1" dirty="0">
              <a:solidFill>
                <a:srgbClr val="8055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2417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p70"/>
          <p:cNvSpPr/>
          <p:nvPr/>
        </p:nvSpPr>
        <p:spPr>
          <a:xfrm>
            <a:off x="1860842" y="3745005"/>
            <a:ext cx="5952198" cy="880837"/>
          </a:xfrm>
          <a:prstGeom prst="roundRect">
            <a:avLst>
              <a:gd name="adj" fmla="val 50000"/>
            </a:avLst>
          </a:prstGeom>
          <a:solidFill>
            <a:srgbClr val="80553E"/>
          </a:solidFill>
          <a:ln w="9525" cap="flat" cmpd="sng">
            <a:solidFill>
              <a:srgbClr val="D2D6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5400000" algn="bl" rotWithShape="0">
              <a:schemeClr val="dk1">
                <a:alpha val="1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3" name="Google Shape;2213;p70"/>
          <p:cNvSpPr txBox="1">
            <a:spLocks noGrp="1"/>
          </p:cNvSpPr>
          <p:nvPr>
            <p:ph type="subTitle" idx="2"/>
          </p:nvPr>
        </p:nvSpPr>
        <p:spPr>
          <a:xfrm>
            <a:off x="1937042" y="4048792"/>
            <a:ext cx="5718518" cy="3254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1200"/>
              </a:spcAft>
              <a:buNone/>
            </a:pPr>
            <a:r>
              <a:rPr lang="th-TH" sz="3200" dirty="0">
                <a:latin typeface="Kanit" pitchFamily="2" charset="-34"/>
                <a:cs typeface="Kanit" pitchFamily="2" charset="-34"/>
              </a:rPr>
              <a:t> รู้จักแหล่งข้อมูลมากขึ้นหรือยัง</a:t>
            </a:r>
            <a:r>
              <a:rPr lang="en-US" sz="3200" dirty="0">
                <a:latin typeface="Kanit" pitchFamily="2" charset="-34"/>
                <a:cs typeface="Kanit" pitchFamily="2" charset="-34"/>
              </a:rPr>
              <a:t>?</a:t>
            </a:r>
            <a:endParaRPr sz="3200" dirty="0">
              <a:latin typeface="Kanit" pitchFamily="2" charset="-34"/>
              <a:cs typeface="Kanit" pitchFamily="2" charset="-34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651A00B-C2CE-8174-C4B4-41CB98DACC6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4E342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98790" y="3908699"/>
            <a:ext cx="656183" cy="656183"/>
          </a:xfrm>
          <a:prstGeom prst="rect">
            <a:avLst/>
          </a:prstGeom>
        </p:spPr>
      </p:pic>
      <p:pic>
        <p:nvPicPr>
          <p:cNvPr id="4100" name="Picture 4" descr="ไม่มีคำอธิบายรูปภาพ">
            <a:extLst>
              <a:ext uri="{FF2B5EF4-FFF2-40B4-BE49-F238E27FC236}">
                <a16:creationId xmlns:a16="http://schemas.microsoft.com/office/drawing/2014/main" id="{F715F672-857D-9923-7081-2FBF62514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t="22519" r="9069" b="19605"/>
          <a:stretch/>
        </p:blipFill>
        <p:spPr bwMode="auto">
          <a:xfrm>
            <a:off x="3238500" y="712477"/>
            <a:ext cx="2715260" cy="2780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AC53F8-3297-C5D9-E58E-7B2ACE9351CF}"/>
              </a:ext>
            </a:extLst>
          </p:cNvPr>
          <p:cNvSpPr/>
          <p:nvPr/>
        </p:nvSpPr>
        <p:spPr>
          <a:xfrm>
            <a:off x="1169296" y="1036337"/>
            <a:ext cx="5675086" cy="246267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18E598-1793-47A0-8ADF-E308A480CB00}"/>
              </a:ext>
            </a:extLst>
          </p:cNvPr>
          <p:cNvSpPr/>
          <p:nvPr/>
        </p:nvSpPr>
        <p:spPr>
          <a:xfrm>
            <a:off x="1312091" y="1373654"/>
            <a:ext cx="5389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ถ้าต้องการข้อมูลต่างๆ มาทำรายงานจะสืบค้นข้อมูลได้จากไหน 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?</a:t>
            </a:r>
            <a:endParaRPr lang="th-TH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9015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AC53F8-3297-C5D9-E58E-7B2ACE9351CF}"/>
              </a:ext>
            </a:extLst>
          </p:cNvPr>
          <p:cNvSpPr/>
          <p:nvPr/>
        </p:nvSpPr>
        <p:spPr>
          <a:xfrm>
            <a:off x="3098801" y="1452880"/>
            <a:ext cx="4891314" cy="17780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18E598-1793-47A0-8ADF-E308A480CB00}"/>
              </a:ext>
            </a:extLst>
          </p:cNvPr>
          <p:cNvSpPr/>
          <p:nvPr/>
        </p:nvSpPr>
        <p:spPr>
          <a:xfrm>
            <a:off x="3429638" y="1678937"/>
            <a:ext cx="42514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ให้สืบค้นข้อมูลได้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                 5</a:t>
            </a:r>
            <a:r>
              <a:rPr lang="th-TH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 นาที 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!!</a:t>
            </a:r>
            <a:endParaRPr lang="th-TH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13779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777;p40">
            <a:extLst>
              <a:ext uri="{FF2B5EF4-FFF2-40B4-BE49-F238E27FC236}">
                <a16:creationId xmlns:a16="http://schemas.microsoft.com/office/drawing/2014/main" id="{233D4A13-0AAD-4444-A4E9-C2F99C09D4DC}"/>
              </a:ext>
            </a:extLst>
          </p:cNvPr>
          <p:cNvSpPr txBox="1">
            <a:spLocks/>
          </p:cNvSpPr>
          <p:nvPr/>
        </p:nvSpPr>
        <p:spPr>
          <a:xfrm>
            <a:off x="822750" y="2035128"/>
            <a:ext cx="2835900" cy="10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FCC48FB-3DAE-6BFF-6574-9FA49B531F9D}"/>
              </a:ext>
            </a:extLst>
          </p:cNvPr>
          <p:cNvSpPr/>
          <p:nvPr/>
        </p:nvSpPr>
        <p:spPr>
          <a:xfrm>
            <a:off x="1351280" y="3180081"/>
            <a:ext cx="6739085" cy="148709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D03B73-739C-ECDE-6F5F-609D7FD10F36}"/>
              </a:ext>
            </a:extLst>
          </p:cNvPr>
          <p:cNvSpPr txBox="1"/>
          <p:nvPr/>
        </p:nvSpPr>
        <p:spPr>
          <a:xfrm>
            <a:off x="1275908" y="3386199"/>
            <a:ext cx="6814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H SarabunPSK" panose="020B0500040200020003" pitchFamily="34" charset="-34"/>
              </a:rPr>
              <a:t>แหล่งข้อมูล คือ สถานที่ ที่สามารถ  ค้นคว้า  สืบค้น  เรียนรู้  ข้อมูลต่างๆแต่ละประเภทตามที่เราต้องการและอยู่ในรูปลักษณะที่ แตกต่างกันออกไป                     ตามที่แหล่งข้อมูลนั้นๆ</a:t>
            </a:r>
            <a:endParaRPr lang="th-TH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anose="020B0604020202020204" charset="-34"/>
              <a:cs typeface="Kanit" panose="020B060402020202020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C07765-B992-1C08-13B3-39A899C4F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961" y="696965"/>
            <a:ext cx="3372077" cy="2240065"/>
          </a:xfrm>
          <a:prstGeom prst="rect">
            <a:avLst/>
          </a:prstGeom>
          <a:ln w="38100" cap="sq">
            <a:solidFill>
              <a:srgbClr val="80553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8795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E38AC2-4DD9-FA29-1463-AF75151E3B72}"/>
              </a:ext>
            </a:extLst>
          </p:cNvPr>
          <p:cNvSpPr/>
          <p:nvPr/>
        </p:nvSpPr>
        <p:spPr>
          <a:xfrm>
            <a:off x="1554480" y="1550074"/>
            <a:ext cx="6035040" cy="21851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1FC35B-9E6E-0D1A-500E-93E93CE1E238}"/>
              </a:ext>
            </a:extLst>
          </p:cNvPr>
          <p:cNvSpPr/>
          <p:nvPr/>
        </p:nvSpPr>
        <p:spPr>
          <a:xfrm>
            <a:off x="2446296" y="803692"/>
            <a:ext cx="4251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ข้อมูลปฐมภูมิ</a:t>
            </a:r>
          </a:p>
          <a:p>
            <a:pPr algn="ctr"/>
            <a:endParaRPr lang="th-TH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13693-17F3-2E39-4F4E-E821B4DC584D}"/>
              </a:ext>
            </a:extLst>
          </p:cNvPr>
          <p:cNvSpPr/>
          <p:nvPr/>
        </p:nvSpPr>
        <p:spPr>
          <a:xfrm>
            <a:off x="1625600" y="1857803"/>
            <a:ext cx="589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เป็นแหล่งข้อมูลที่ให้ข้อมูลโดยตรงกับผู้รับข้อมูล ซึ่งพบได้</a:t>
            </a:r>
            <a:b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</a:b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จากการได้ยิน การเห็น การได้กลิ่น เป็นต้น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 " panose="02000506000000020004" pitchFamily="2" charset="-34"/>
              <a:ea typeface="Calibri" panose="020F0502020204030204" pitchFamily="34" charset="0"/>
              <a:cs typeface="TH NiramitIT๙ " panose="02000506000000020004" pitchFamily="2" charset="-34"/>
            </a:endParaRP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“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คำที่มักจะมีคนอ่านผิดอยู่เสมอ ได้แก่คำว่า ปฐมภูมิ ดังนั้นการอ่านที่ถูกต้อง จะต้องอ่านว่า ปะ-ถม-มะ-พูม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”</a:t>
            </a:r>
            <a:endParaRPr lang="th-TH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308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E38AC2-4DD9-FA29-1463-AF75151E3B72}"/>
              </a:ext>
            </a:extLst>
          </p:cNvPr>
          <p:cNvSpPr/>
          <p:nvPr/>
        </p:nvSpPr>
        <p:spPr>
          <a:xfrm>
            <a:off x="2201594" y="1533378"/>
            <a:ext cx="4628271" cy="17162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1FC35B-9E6E-0D1A-500E-93E93CE1E238}"/>
              </a:ext>
            </a:extLst>
          </p:cNvPr>
          <p:cNvSpPr/>
          <p:nvPr/>
        </p:nvSpPr>
        <p:spPr>
          <a:xfrm>
            <a:off x="2354723" y="844184"/>
            <a:ext cx="4251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ข้อมูลทุติยภูมิ</a:t>
            </a:r>
          </a:p>
          <a:p>
            <a:pPr algn="ctr"/>
            <a:endParaRPr lang="th-TH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13693-17F3-2E39-4F4E-E821B4DC584D}"/>
              </a:ext>
            </a:extLst>
          </p:cNvPr>
          <p:cNvSpPr/>
          <p:nvPr/>
        </p:nvSpPr>
        <p:spPr>
          <a:xfrm>
            <a:off x="2423022" y="1791342"/>
            <a:ext cx="4338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H SarabunPSK" panose="020B0500040200020003" pitchFamily="34" charset="-34"/>
              </a:rPr>
              <a:t>เป็นแหล่งข้อมูลที่ได้จากการนำข้อมูลที่ผู้อื่นรวบรวมไว้มาใช้  เช่น จำนวนนักเรียนแต่ละห้อง อุณหภูมิแต่ละวัน เป็นต้น</a:t>
            </a:r>
            <a:endParaRPr lang="th-TH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7538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1FC35B-9E6E-0D1A-500E-93E93CE1E238}"/>
              </a:ext>
            </a:extLst>
          </p:cNvPr>
          <p:cNvSpPr/>
          <p:nvPr/>
        </p:nvSpPr>
        <p:spPr>
          <a:xfrm>
            <a:off x="2446296" y="651144"/>
            <a:ext cx="42514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ตัวอย่างแหล่งข้อมูล</a:t>
            </a:r>
          </a:p>
          <a:p>
            <a:pPr algn="ctr"/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  <a:p>
            <a:pPr algn="ctr"/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  <a:p>
            <a:pPr algn="ctr"/>
            <a:endParaRPr lang="th-TH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</p:txBody>
      </p:sp>
      <p:pic>
        <p:nvPicPr>
          <p:cNvPr id="1034" name="Picture 10" descr="นั่งอ่านให้ลืมเวลาที่ 6 ห้องสมุดของคนเมือง">
            <a:extLst>
              <a:ext uri="{FF2B5EF4-FFF2-40B4-BE49-F238E27FC236}">
                <a16:creationId xmlns:a16="http://schemas.microsoft.com/office/drawing/2014/main" id="{8211229B-3090-6633-0318-C2D55F5A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819" y="1398285"/>
            <a:ext cx="5104360" cy="2871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11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1FC35B-9E6E-0D1A-500E-93E93CE1E238}"/>
              </a:ext>
            </a:extLst>
          </p:cNvPr>
          <p:cNvSpPr/>
          <p:nvPr/>
        </p:nvSpPr>
        <p:spPr>
          <a:xfrm>
            <a:off x="2446296" y="651144"/>
            <a:ext cx="42514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ตัวอย่างแหล่งข้อมูล</a:t>
            </a:r>
          </a:p>
          <a:p>
            <a:pPr algn="ctr"/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  <a:p>
            <a:pPr algn="ctr"/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  <a:p>
            <a:pPr algn="ctr"/>
            <a:endParaRPr lang="th-TH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</p:txBody>
      </p:sp>
      <p:pic>
        <p:nvPicPr>
          <p:cNvPr id="2050" name="Picture 2" descr="QueQ: การแก้ปัญหาของคนไข้ที่ไม่ได้อยากถาม แต่แค่อยากรู้ว่าฉันจะเจอหมอได้ไหม  | a day BULLETIN | LINE TODAY">
            <a:extLst>
              <a:ext uri="{FF2B5EF4-FFF2-40B4-BE49-F238E27FC236}">
                <a16:creationId xmlns:a16="http://schemas.microsoft.com/office/drawing/2014/main" id="{89C30610-6046-9055-EE2A-6DA120407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2"/>
          <a:stretch/>
        </p:blipFill>
        <p:spPr bwMode="auto">
          <a:xfrm>
            <a:off x="2118994" y="1364659"/>
            <a:ext cx="4906010" cy="2805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17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1FC35B-9E6E-0D1A-500E-93E93CE1E238}"/>
              </a:ext>
            </a:extLst>
          </p:cNvPr>
          <p:cNvSpPr/>
          <p:nvPr/>
        </p:nvSpPr>
        <p:spPr>
          <a:xfrm>
            <a:off x="2446294" y="569864"/>
            <a:ext cx="42514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ตัวอย่างแหล่งข้อมูล</a:t>
            </a:r>
          </a:p>
          <a:p>
            <a:pPr algn="ctr"/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  <a:p>
            <a:pPr algn="ctr"/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  <a:p>
            <a:pPr algn="ctr"/>
            <a:endParaRPr lang="th-TH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</p:txBody>
      </p:sp>
      <p:pic>
        <p:nvPicPr>
          <p:cNvPr id="3074" name="Picture 2" descr="2. อินเทอร์เน็ต - INTERNET OR BOOK">
            <a:extLst>
              <a:ext uri="{FF2B5EF4-FFF2-40B4-BE49-F238E27FC236}">
                <a16:creationId xmlns:a16="http://schemas.microsoft.com/office/drawing/2014/main" id="{AA562052-06F6-65DA-E114-4B15879C9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14761" r="5633" b="9254"/>
          <a:stretch/>
        </p:blipFill>
        <p:spPr bwMode="auto">
          <a:xfrm>
            <a:off x="2194556" y="1298855"/>
            <a:ext cx="4754882" cy="3035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0123558"/>
      </p:ext>
    </p:extLst>
  </p:cSld>
  <p:clrMapOvr>
    <a:masterClrMapping/>
  </p:clrMapOvr>
</p:sld>
</file>

<file path=ppt/theme/theme1.xml><?xml version="1.0" encoding="utf-8"?>
<a:theme xmlns:a="http://schemas.openxmlformats.org/drawingml/2006/main" name=" Online News App by Slidesgo">
  <a:themeElements>
    <a:clrScheme name="Simple Light">
      <a:dk1>
        <a:srgbClr val="17336B"/>
      </a:dk1>
      <a:lt1>
        <a:srgbClr val="F9F8FF"/>
      </a:lt1>
      <a:dk2>
        <a:srgbClr val="66BEE9"/>
      </a:dk2>
      <a:lt2>
        <a:srgbClr val="4EB3E4"/>
      </a:lt2>
      <a:accent1>
        <a:srgbClr val="FFD65F"/>
      </a:accent1>
      <a:accent2>
        <a:srgbClr val="FDA0B4"/>
      </a:accent2>
      <a:accent3>
        <a:srgbClr val="E951C2"/>
      </a:accent3>
      <a:accent4>
        <a:srgbClr val="60D8F4"/>
      </a:accent4>
      <a:accent5>
        <a:srgbClr val="81EEEB"/>
      </a:accent5>
      <a:accent6>
        <a:srgbClr val="DF5F69"/>
      </a:accent6>
      <a:hlink>
        <a:srgbClr val="0D285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949</Words>
  <Application>Microsoft Office PowerPoint</Application>
  <PresentationFormat>On-screen Show (16:9)</PresentationFormat>
  <Paragraphs>39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Kanit</vt:lpstr>
      <vt:lpstr>TH Sarabun New</vt:lpstr>
      <vt:lpstr>Calibri</vt:lpstr>
      <vt:lpstr>TH NiramitIT๙ </vt:lpstr>
      <vt:lpstr>Quicksand</vt:lpstr>
      <vt:lpstr>TH SarabunPSK</vt:lpstr>
      <vt:lpstr>Orbitron</vt:lpstr>
      <vt:lpstr>Arial</vt:lpstr>
      <vt:lpstr> Online News App by Slidesgo</vt:lpstr>
      <vt:lpstr> รหัสวิชา ว15102 วิชาวิทยาการคำนวณ  หน่วยการเรียนรู้ที่ 3 ข้อมูลสารสนเทศ เรื่อง แหล่งข้อมูล ชั้นประถมศึกษาปีที่ 5 โรงเรียนเทศบาลบ้านสามเหลี่ยม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การพัฒนาบทเรียนบนเครือข่าย โดยใช้กระบวนการเรียนรู้ แบบโครงงานเป็นฐาน เพื่อส่งเสริมการคิดสร้างสรรค์ ในการออกแบบแฟ้มสะสมผลงาน สำหรับนักเรียนชั้นมัธยมศึกษาปีที่ 6 โรงเรียนขอนแก่นวิทยายน</dc:title>
  <dc:creator>maythita namsa-nga</dc:creator>
  <cp:lastModifiedBy>Pachaya Khamkorn</cp:lastModifiedBy>
  <cp:revision>21</cp:revision>
  <dcterms:modified xsi:type="dcterms:W3CDTF">2022-09-04T11:02:47Z</dcterms:modified>
</cp:coreProperties>
</file>